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</p:sldIdLst>
  <p:sldSz cx="7556500" cy="10699750"/>
  <p:notesSz cx="7556500" cy="10699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483" autoAdjust="0"/>
    <p:restoredTop sz="94660"/>
  </p:normalViewPr>
  <p:slideViewPr>
    <p:cSldViewPr>
      <p:cViewPr varScale="1">
        <p:scale>
          <a:sx n="43" d="100"/>
          <a:sy n="43" d="100"/>
        </p:scale>
        <p:origin x="-2256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11" Type="http://schemas.openxmlformats.org/officeDocument/2006/relationships/image" Target="../media/image8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6922"/>
            <a:ext cx="642302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1860"/>
            <a:ext cx="528955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556500" cy="5059045"/>
          </a:xfrm>
          <a:custGeom>
            <a:avLst/>
            <a:gdLst/>
            <a:ahLst/>
            <a:cxnLst/>
            <a:rect l="l" t="t" r="r" b="b"/>
            <a:pathLst>
              <a:path w="7556500" h="5059045">
                <a:moveTo>
                  <a:pt x="0" y="5059013"/>
                </a:moveTo>
                <a:lnTo>
                  <a:pt x="7556499" y="5059013"/>
                </a:lnTo>
                <a:lnTo>
                  <a:pt x="7556499" y="0"/>
                </a:lnTo>
                <a:lnTo>
                  <a:pt x="0" y="0"/>
                </a:lnTo>
                <a:lnTo>
                  <a:pt x="0" y="5059013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200338"/>
            <a:ext cx="7556500" cy="3487420"/>
          </a:xfrm>
          <a:custGeom>
            <a:avLst/>
            <a:gdLst/>
            <a:ahLst/>
            <a:cxnLst/>
            <a:rect l="l" t="t" r="r" b="b"/>
            <a:pathLst>
              <a:path w="7556500" h="3487420">
                <a:moveTo>
                  <a:pt x="0" y="3487254"/>
                </a:moveTo>
                <a:lnTo>
                  <a:pt x="7556499" y="3487254"/>
                </a:lnTo>
                <a:lnTo>
                  <a:pt x="7556499" y="0"/>
                </a:lnTo>
                <a:lnTo>
                  <a:pt x="0" y="0"/>
                </a:lnTo>
                <a:lnTo>
                  <a:pt x="0" y="3487254"/>
                </a:lnTo>
                <a:close/>
              </a:path>
            </a:pathLst>
          </a:custGeom>
          <a:solidFill>
            <a:srgbClr val="EF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4" y="5059013"/>
            <a:ext cx="7556500" cy="2141855"/>
          </a:xfrm>
          <a:custGeom>
            <a:avLst/>
            <a:gdLst/>
            <a:ahLst/>
            <a:cxnLst/>
            <a:rect l="l" t="t" r="r" b="b"/>
            <a:pathLst>
              <a:path w="7556500" h="2141854">
                <a:moveTo>
                  <a:pt x="7556409" y="2141325"/>
                </a:moveTo>
                <a:lnTo>
                  <a:pt x="0" y="2141325"/>
                </a:lnTo>
                <a:lnTo>
                  <a:pt x="0" y="0"/>
                </a:lnTo>
                <a:lnTo>
                  <a:pt x="7556409" y="0"/>
                </a:lnTo>
                <a:lnTo>
                  <a:pt x="7556409" y="2141325"/>
                </a:lnTo>
                <a:close/>
              </a:path>
            </a:pathLst>
          </a:custGeom>
          <a:solidFill>
            <a:srgbClr val="CFCFC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83009" y="4028741"/>
            <a:ext cx="1798838" cy="1860028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561277" y="4006993"/>
            <a:ext cx="1843405" cy="1902460"/>
          </a:xfrm>
          <a:custGeom>
            <a:avLst/>
            <a:gdLst/>
            <a:ahLst/>
            <a:cxnLst/>
            <a:rect l="l" t="t" r="r" b="b"/>
            <a:pathLst>
              <a:path w="1843405" h="1902460">
                <a:moveTo>
                  <a:pt x="1514609" y="1902050"/>
                </a:moveTo>
                <a:lnTo>
                  <a:pt x="328429" y="1902050"/>
                </a:lnTo>
                <a:lnTo>
                  <a:pt x="279985" y="1898482"/>
                </a:lnTo>
                <a:lnTo>
                  <a:pt x="233715" y="1888120"/>
                </a:lnTo>
                <a:lnTo>
                  <a:pt x="190131" y="1871476"/>
                </a:lnTo>
                <a:lnTo>
                  <a:pt x="149749" y="1849059"/>
                </a:lnTo>
                <a:lnTo>
                  <a:pt x="113083" y="1821383"/>
                </a:lnTo>
                <a:lnTo>
                  <a:pt x="80648" y="1788958"/>
                </a:lnTo>
                <a:lnTo>
                  <a:pt x="53013" y="1752390"/>
                </a:lnTo>
                <a:lnTo>
                  <a:pt x="30590" y="1712049"/>
                </a:lnTo>
                <a:lnTo>
                  <a:pt x="13937" y="1668506"/>
                </a:lnTo>
                <a:lnTo>
                  <a:pt x="3570" y="1622275"/>
                </a:lnTo>
                <a:lnTo>
                  <a:pt x="0" y="1573869"/>
                </a:lnTo>
                <a:lnTo>
                  <a:pt x="0" y="328181"/>
                </a:lnTo>
                <a:lnTo>
                  <a:pt x="3570" y="279774"/>
                </a:lnTo>
                <a:lnTo>
                  <a:pt x="13937" y="233544"/>
                </a:lnTo>
                <a:lnTo>
                  <a:pt x="30590" y="190001"/>
                </a:lnTo>
                <a:lnTo>
                  <a:pt x="53013" y="149659"/>
                </a:lnTo>
                <a:lnTo>
                  <a:pt x="80693" y="113032"/>
                </a:lnTo>
                <a:lnTo>
                  <a:pt x="113117" y="80632"/>
                </a:lnTo>
                <a:lnTo>
                  <a:pt x="149772" y="52972"/>
                </a:lnTo>
                <a:lnTo>
                  <a:pt x="190145" y="30566"/>
                </a:lnTo>
                <a:lnTo>
                  <a:pt x="233720" y="13927"/>
                </a:lnTo>
                <a:lnTo>
                  <a:pt x="279986" y="3567"/>
                </a:lnTo>
                <a:lnTo>
                  <a:pt x="328429" y="0"/>
                </a:lnTo>
                <a:lnTo>
                  <a:pt x="1514609" y="0"/>
                </a:lnTo>
                <a:lnTo>
                  <a:pt x="1563051" y="3567"/>
                </a:lnTo>
                <a:lnTo>
                  <a:pt x="1609317" y="13927"/>
                </a:lnTo>
                <a:lnTo>
                  <a:pt x="1652893" y="30566"/>
                </a:lnTo>
                <a:lnTo>
                  <a:pt x="1676129" y="43462"/>
                </a:lnTo>
                <a:lnTo>
                  <a:pt x="328429" y="43462"/>
                </a:lnTo>
                <a:lnTo>
                  <a:pt x="282293" y="47198"/>
                </a:lnTo>
                <a:lnTo>
                  <a:pt x="238498" y="58010"/>
                </a:lnTo>
                <a:lnTo>
                  <a:pt x="197634" y="75306"/>
                </a:lnTo>
                <a:lnTo>
                  <a:pt x="160297" y="98494"/>
                </a:lnTo>
                <a:lnTo>
                  <a:pt x="127077" y="126981"/>
                </a:lnTo>
                <a:lnTo>
                  <a:pt x="98568" y="160175"/>
                </a:lnTo>
                <a:lnTo>
                  <a:pt x="75363" y="197485"/>
                </a:lnTo>
                <a:lnTo>
                  <a:pt x="58054" y="238317"/>
                </a:lnTo>
                <a:lnTo>
                  <a:pt x="47234" y="282080"/>
                </a:lnTo>
                <a:lnTo>
                  <a:pt x="43495" y="328181"/>
                </a:lnTo>
                <a:lnTo>
                  <a:pt x="43525" y="1573869"/>
                </a:lnTo>
                <a:lnTo>
                  <a:pt x="47234" y="1619601"/>
                </a:lnTo>
                <a:lnTo>
                  <a:pt x="58054" y="1663364"/>
                </a:lnTo>
                <a:lnTo>
                  <a:pt x="75363" y="1704196"/>
                </a:lnTo>
                <a:lnTo>
                  <a:pt x="98568" y="1741506"/>
                </a:lnTo>
                <a:lnTo>
                  <a:pt x="127077" y="1774700"/>
                </a:lnTo>
                <a:lnTo>
                  <a:pt x="160297" y="1803188"/>
                </a:lnTo>
                <a:lnTo>
                  <a:pt x="197634" y="1826375"/>
                </a:lnTo>
                <a:lnTo>
                  <a:pt x="238498" y="1843671"/>
                </a:lnTo>
                <a:lnTo>
                  <a:pt x="282293" y="1854483"/>
                </a:lnTo>
                <a:lnTo>
                  <a:pt x="328429" y="1858219"/>
                </a:lnTo>
                <a:lnTo>
                  <a:pt x="1676769" y="1858219"/>
                </a:lnTo>
                <a:lnTo>
                  <a:pt x="1652874" y="1871483"/>
                </a:lnTo>
                <a:lnTo>
                  <a:pt x="1609307" y="1888123"/>
                </a:lnTo>
                <a:lnTo>
                  <a:pt x="1563048" y="1898483"/>
                </a:lnTo>
                <a:lnTo>
                  <a:pt x="1514609" y="1902050"/>
                </a:lnTo>
                <a:close/>
              </a:path>
              <a:path w="1843405" h="1902460">
                <a:moveTo>
                  <a:pt x="1676769" y="1858219"/>
                </a:moveTo>
                <a:lnTo>
                  <a:pt x="1514609" y="1858219"/>
                </a:lnTo>
                <a:lnTo>
                  <a:pt x="1560744" y="1854483"/>
                </a:lnTo>
                <a:lnTo>
                  <a:pt x="1604540" y="1843671"/>
                </a:lnTo>
                <a:lnTo>
                  <a:pt x="1645403" y="1826375"/>
                </a:lnTo>
                <a:lnTo>
                  <a:pt x="1682741" y="1803188"/>
                </a:lnTo>
                <a:lnTo>
                  <a:pt x="1715961" y="1774700"/>
                </a:lnTo>
                <a:lnTo>
                  <a:pt x="1744470" y="1741506"/>
                </a:lnTo>
                <a:lnTo>
                  <a:pt x="1767675" y="1704196"/>
                </a:lnTo>
                <a:lnTo>
                  <a:pt x="1784984" y="1663364"/>
                </a:lnTo>
                <a:lnTo>
                  <a:pt x="1795804" y="1619601"/>
                </a:lnTo>
                <a:lnTo>
                  <a:pt x="1799513" y="1573869"/>
                </a:lnTo>
                <a:lnTo>
                  <a:pt x="1799542" y="328181"/>
                </a:lnTo>
                <a:lnTo>
                  <a:pt x="1795804" y="282080"/>
                </a:lnTo>
                <a:lnTo>
                  <a:pt x="1784984" y="238317"/>
                </a:lnTo>
                <a:lnTo>
                  <a:pt x="1767675" y="197485"/>
                </a:lnTo>
                <a:lnTo>
                  <a:pt x="1744470" y="160175"/>
                </a:lnTo>
                <a:lnTo>
                  <a:pt x="1715961" y="126981"/>
                </a:lnTo>
                <a:lnTo>
                  <a:pt x="1682741" y="98494"/>
                </a:lnTo>
                <a:lnTo>
                  <a:pt x="1645403" y="75306"/>
                </a:lnTo>
                <a:lnTo>
                  <a:pt x="1604540" y="58010"/>
                </a:lnTo>
                <a:lnTo>
                  <a:pt x="1560744" y="47198"/>
                </a:lnTo>
                <a:lnTo>
                  <a:pt x="1514609" y="43462"/>
                </a:lnTo>
                <a:lnTo>
                  <a:pt x="1676129" y="43462"/>
                </a:lnTo>
                <a:lnTo>
                  <a:pt x="1729920" y="80632"/>
                </a:lnTo>
                <a:lnTo>
                  <a:pt x="1762345" y="113032"/>
                </a:lnTo>
                <a:lnTo>
                  <a:pt x="1790025" y="149659"/>
                </a:lnTo>
                <a:lnTo>
                  <a:pt x="1812448" y="190001"/>
                </a:lnTo>
                <a:lnTo>
                  <a:pt x="1829100" y="233544"/>
                </a:lnTo>
                <a:lnTo>
                  <a:pt x="1839468" y="279774"/>
                </a:lnTo>
                <a:lnTo>
                  <a:pt x="1843038" y="328181"/>
                </a:lnTo>
                <a:lnTo>
                  <a:pt x="1843011" y="1573869"/>
                </a:lnTo>
                <a:lnTo>
                  <a:pt x="1839468" y="1621998"/>
                </a:lnTo>
                <a:lnTo>
                  <a:pt x="1829100" y="1668304"/>
                </a:lnTo>
                <a:lnTo>
                  <a:pt x="1812448" y="1711907"/>
                </a:lnTo>
                <a:lnTo>
                  <a:pt x="1790025" y="1752295"/>
                </a:lnTo>
                <a:lnTo>
                  <a:pt x="1762285" y="1789018"/>
                </a:lnTo>
                <a:lnTo>
                  <a:pt x="1729874" y="1821417"/>
                </a:lnTo>
                <a:lnTo>
                  <a:pt x="1693233" y="1849077"/>
                </a:lnTo>
                <a:lnTo>
                  <a:pt x="1676769" y="18582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30743" y="6054824"/>
            <a:ext cx="2075180" cy="951865"/>
          </a:xfrm>
          <a:custGeom>
            <a:avLst/>
            <a:gdLst/>
            <a:ahLst/>
            <a:cxnLst/>
            <a:rect l="l" t="t" r="r" b="b"/>
            <a:pathLst>
              <a:path w="2075180" h="951865">
                <a:moveTo>
                  <a:pt x="1931790" y="951700"/>
                </a:moveTo>
                <a:lnTo>
                  <a:pt x="142822" y="951700"/>
                </a:lnTo>
                <a:lnTo>
                  <a:pt x="97679" y="944423"/>
                </a:lnTo>
                <a:lnTo>
                  <a:pt x="58473" y="924159"/>
                </a:lnTo>
                <a:lnTo>
                  <a:pt x="27556" y="893260"/>
                </a:lnTo>
                <a:lnTo>
                  <a:pt x="7281" y="854076"/>
                </a:lnTo>
                <a:lnTo>
                  <a:pt x="0" y="808959"/>
                </a:lnTo>
                <a:lnTo>
                  <a:pt x="0" y="142740"/>
                </a:lnTo>
                <a:lnTo>
                  <a:pt x="7281" y="97623"/>
                </a:lnTo>
                <a:lnTo>
                  <a:pt x="27556" y="58439"/>
                </a:lnTo>
                <a:lnTo>
                  <a:pt x="58473" y="27540"/>
                </a:lnTo>
                <a:lnTo>
                  <a:pt x="97679" y="7276"/>
                </a:lnTo>
                <a:lnTo>
                  <a:pt x="142822" y="0"/>
                </a:lnTo>
                <a:lnTo>
                  <a:pt x="1931790" y="0"/>
                </a:lnTo>
                <a:lnTo>
                  <a:pt x="1976933" y="7276"/>
                </a:lnTo>
                <a:lnTo>
                  <a:pt x="2016139" y="27540"/>
                </a:lnTo>
                <a:lnTo>
                  <a:pt x="2047056" y="58439"/>
                </a:lnTo>
                <a:lnTo>
                  <a:pt x="2067331" y="97623"/>
                </a:lnTo>
                <a:lnTo>
                  <a:pt x="2074612" y="142740"/>
                </a:lnTo>
                <a:lnTo>
                  <a:pt x="2074612" y="808959"/>
                </a:lnTo>
                <a:lnTo>
                  <a:pt x="2067331" y="854076"/>
                </a:lnTo>
                <a:lnTo>
                  <a:pt x="2047056" y="893260"/>
                </a:lnTo>
                <a:lnTo>
                  <a:pt x="2016139" y="924159"/>
                </a:lnTo>
                <a:lnTo>
                  <a:pt x="1976933" y="944423"/>
                </a:lnTo>
                <a:lnTo>
                  <a:pt x="1931790" y="951700"/>
                </a:lnTo>
                <a:close/>
              </a:path>
            </a:pathLst>
          </a:custGeom>
          <a:solidFill>
            <a:srgbClr val="2323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" name="bg object 2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52521" y="5344910"/>
            <a:ext cx="1603470" cy="3581067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0" y="3205183"/>
            <a:ext cx="1660249" cy="3666823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71066" y="4028741"/>
            <a:ext cx="1799575" cy="1860028"/>
          </a:xfrm>
          <a:prstGeom prst="rect">
            <a:avLst/>
          </a:prstGeom>
        </p:spPr>
      </p:pic>
      <p:sp>
        <p:nvSpPr>
          <p:cNvPr id="25" name="bg object 25"/>
          <p:cNvSpPr/>
          <p:nvPr/>
        </p:nvSpPr>
        <p:spPr>
          <a:xfrm>
            <a:off x="5149334" y="4006993"/>
            <a:ext cx="1843405" cy="1902460"/>
          </a:xfrm>
          <a:custGeom>
            <a:avLst/>
            <a:gdLst/>
            <a:ahLst/>
            <a:cxnLst/>
            <a:rect l="l" t="t" r="r" b="b"/>
            <a:pathLst>
              <a:path w="1843404" h="1902460">
                <a:moveTo>
                  <a:pt x="1514609" y="1902050"/>
                </a:moveTo>
                <a:lnTo>
                  <a:pt x="328429" y="1902050"/>
                </a:lnTo>
                <a:lnTo>
                  <a:pt x="279985" y="1898482"/>
                </a:lnTo>
                <a:lnTo>
                  <a:pt x="233715" y="1888120"/>
                </a:lnTo>
                <a:lnTo>
                  <a:pt x="190131" y="1871476"/>
                </a:lnTo>
                <a:lnTo>
                  <a:pt x="149749" y="1849059"/>
                </a:lnTo>
                <a:lnTo>
                  <a:pt x="113083" y="1821383"/>
                </a:lnTo>
                <a:lnTo>
                  <a:pt x="80648" y="1788958"/>
                </a:lnTo>
                <a:lnTo>
                  <a:pt x="53013" y="1752390"/>
                </a:lnTo>
                <a:lnTo>
                  <a:pt x="30590" y="1712049"/>
                </a:lnTo>
                <a:lnTo>
                  <a:pt x="13937" y="1668506"/>
                </a:lnTo>
                <a:lnTo>
                  <a:pt x="3570" y="1622275"/>
                </a:lnTo>
                <a:lnTo>
                  <a:pt x="0" y="1573869"/>
                </a:lnTo>
                <a:lnTo>
                  <a:pt x="0" y="328181"/>
                </a:lnTo>
                <a:lnTo>
                  <a:pt x="3570" y="279774"/>
                </a:lnTo>
                <a:lnTo>
                  <a:pt x="13937" y="233544"/>
                </a:lnTo>
                <a:lnTo>
                  <a:pt x="30590" y="190001"/>
                </a:lnTo>
                <a:lnTo>
                  <a:pt x="53013" y="149659"/>
                </a:lnTo>
                <a:lnTo>
                  <a:pt x="80693" y="113032"/>
                </a:lnTo>
                <a:lnTo>
                  <a:pt x="113117" y="80632"/>
                </a:lnTo>
                <a:lnTo>
                  <a:pt x="149772" y="52972"/>
                </a:lnTo>
                <a:lnTo>
                  <a:pt x="190145" y="30566"/>
                </a:lnTo>
                <a:lnTo>
                  <a:pt x="233720" y="13927"/>
                </a:lnTo>
                <a:lnTo>
                  <a:pt x="279986" y="3567"/>
                </a:lnTo>
                <a:lnTo>
                  <a:pt x="328429" y="0"/>
                </a:lnTo>
                <a:lnTo>
                  <a:pt x="1514609" y="0"/>
                </a:lnTo>
                <a:lnTo>
                  <a:pt x="1563051" y="3567"/>
                </a:lnTo>
                <a:lnTo>
                  <a:pt x="1609317" y="13927"/>
                </a:lnTo>
                <a:lnTo>
                  <a:pt x="1652893" y="30566"/>
                </a:lnTo>
                <a:lnTo>
                  <a:pt x="1676129" y="43462"/>
                </a:lnTo>
                <a:lnTo>
                  <a:pt x="328429" y="43462"/>
                </a:lnTo>
                <a:lnTo>
                  <a:pt x="282293" y="47198"/>
                </a:lnTo>
                <a:lnTo>
                  <a:pt x="238498" y="58010"/>
                </a:lnTo>
                <a:lnTo>
                  <a:pt x="197634" y="75306"/>
                </a:lnTo>
                <a:lnTo>
                  <a:pt x="160297" y="98494"/>
                </a:lnTo>
                <a:lnTo>
                  <a:pt x="127077" y="126981"/>
                </a:lnTo>
                <a:lnTo>
                  <a:pt x="98568" y="160175"/>
                </a:lnTo>
                <a:lnTo>
                  <a:pt x="75363" y="197485"/>
                </a:lnTo>
                <a:lnTo>
                  <a:pt x="58054" y="238317"/>
                </a:lnTo>
                <a:lnTo>
                  <a:pt x="47234" y="282080"/>
                </a:lnTo>
                <a:lnTo>
                  <a:pt x="43495" y="328181"/>
                </a:lnTo>
                <a:lnTo>
                  <a:pt x="43525" y="1573869"/>
                </a:lnTo>
                <a:lnTo>
                  <a:pt x="47234" y="1619601"/>
                </a:lnTo>
                <a:lnTo>
                  <a:pt x="58054" y="1663364"/>
                </a:lnTo>
                <a:lnTo>
                  <a:pt x="75363" y="1704196"/>
                </a:lnTo>
                <a:lnTo>
                  <a:pt x="98568" y="1741506"/>
                </a:lnTo>
                <a:lnTo>
                  <a:pt x="127077" y="1774700"/>
                </a:lnTo>
                <a:lnTo>
                  <a:pt x="160297" y="1803188"/>
                </a:lnTo>
                <a:lnTo>
                  <a:pt x="197634" y="1826375"/>
                </a:lnTo>
                <a:lnTo>
                  <a:pt x="238498" y="1843671"/>
                </a:lnTo>
                <a:lnTo>
                  <a:pt x="282293" y="1854483"/>
                </a:lnTo>
                <a:lnTo>
                  <a:pt x="328429" y="1858219"/>
                </a:lnTo>
                <a:lnTo>
                  <a:pt x="1676769" y="1858219"/>
                </a:lnTo>
                <a:lnTo>
                  <a:pt x="1652874" y="1871483"/>
                </a:lnTo>
                <a:lnTo>
                  <a:pt x="1609307" y="1888123"/>
                </a:lnTo>
                <a:lnTo>
                  <a:pt x="1563048" y="1898483"/>
                </a:lnTo>
                <a:lnTo>
                  <a:pt x="1514609" y="1902050"/>
                </a:lnTo>
                <a:close/>
              </a:path>
              <a:path w="1843404" h="1902460">
                <a:moveTo>
                  <a:pt x="1676769" y="1858219"/>
                </a:moveTo>
                <a:lnTo>
                  <a:pt x="1514609" y="1858219"/>
                </a:lnTo>
                <a:lnTo>
                  <a:pt x="1560744" y="1854483"/>
                </a:lnTo>
                <a:lnTo>
                  <a:pt x="1604540" y="1843671"/>
                </a:lnTo>
                <a:lnTo>
                  <a:pt x="1645403" y="1826375"/>
                </a:lnTo>
                <a:lnTo>
                  <a:pt x="1682741" y="1803188"/>
                </a:lnTo>
                <a:lnTo>
                  <a:pt x="1715961" y="1774700"/>
                </a:lnTo>
                <a:lnTo>
                  <a:pt x="1744470" y="1741506"/>
                </a:lnTo>
                <a:lnTo>
                  <a:pt x="1767675" y="1704196"/>
                </a:lnTo>
                <a:lnTo>
                  <a:pt x="1784984" y="1663364"/>
                </a:lnTo>
                <a:lnTo>
                  <a:pt x="1795804" y="1619601"/>
                </a:lnTo>
                <a:lnTo>
                  <a:pt x="1799513" y="1573869"/>
                </a:lnTo>
                <a:lnTo>
                  <a:pt x="1799542" y="328181"/>
                </a:lnTo>
                <a:lnTo>
                  <a:pt x="1795804" y="282080"/>
                </a:lnTo>
                <a:lnTo>
                  <a:pt x="1784984" y="238317"/>
                </a:lnTo>
                <a:lnTo>
                  <a:pt x="1767675" y="197485"/>
                </a:lnTo>
                <a:lnTo>
                  <a:pt x="1744470" y="160175"/>
                </a:lnTo>
                <a:lnTo>
                  <a:pt x="1715961" y="126981"/>
                </a:lnTo>
                <a:lnTo>
                  <a:pt x="1682741" y="98494"/>
                </a:lnTo>
                <a:lnTo>
                  <a:pt x="1645403" y="75306"/>
                </a:lnTo>
                <a:lnTo>
                  <a:pt x="1604540" y="58010"/>
                </a:lnTo>
                <a:lnTo>
                  <a:pt x="1560744" y="47198"/>
                </a:lnTo>
                <a:lnTo>
                  <a:pt x="1514609" y="43462"/>
                </a:lnTo>
                <a:lnTo>
                  <a:pt x="1676129" y="43462"/>
                </a:lnTo>
                <a:lnTo>
                  <a:pt x="1729920" y="80632"/>
                </a:lnTo>
                <a:lnTo>
                  <a:pt x="1762345" y="113032"/>
                </a:lnTo>
                <a:lnTo>
                  <a:pt x="1790025" y="149659"/>
                </a:lnTo>
                <a:lnTo>
                  <a:pt x="1812448" y="190001"/>
                </a:lnTo>
                <a:lnTo>
                  <a:pt x="1829100" y="233544"/>
                </a:lnTo>
                <a:lnTo>
                  <a:pt x="1839468" y="279774"/>
                </a:lnTo>
                <a:lnTo>
                  <a:pt x="1843038" y="328181"/>
                </a:lnTo>
                <a:lnTo>
                  <a:pt x="1843011" y="1573869"/>
                </a:lnTo>
                <a:lnTo>
                  <a:pt x="1839468" y="1621998"/>
                </a:lnTo>
                <a:lnTo>
                  <a:pt x="1829100" y="1668304"/>
                </a:lnTo>
                <a:lnTo>
                  <a:pt x="1812448" y="1711907"/>
                </a:lnTo>
                <a:lnTo>
                  <a:pt x="1790025" y="1752295"/>
                </a:lnTo>
                <a:lnTo>
                  <a:pt x="1762285" y="1789018"/>
                </a:lnTo>
                <a:lnTo>
                  <a:pt x="1729874" y="1821417"/>
                </a:lnTo>
                <a:lnTo>
                  <a:pt x="1693233" y="1849077"/>
                </a:lnTo>
                <a:lnTo>
                  <a:pt x="1676769" y="18582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149365" y="6054824"/>
            <a:ext cx="1979930" cy="951865"/>
          </a:xfrm>
          <a:custGeom>
            <a:avLst/>
            <a:gdLst/>
            <a:ahLst/>
            <a:cxnLst/>
            <a:rect l="l" t="t" r="r" b="b"/>
            <a:pathLst>
              <a:path w="1979929" h="951865">
                <a:moveTo>
                  <a:pt x="1836711" y="951700"/>
                </a:moveTo>
                <a:lnTo>
                  <a:pt x="142729" y="951700"/>
                </a:lnTo>
                <a:lnTo>
                  <a:pt x="97616" y="944423"/>
                </a:lnTo>
                <a:lnTo>
                  <a:pt x="58435" y="924159"/>
                </a:lnTo>
                <a:lnTo>
                  <a:pt x="27538" y="893260"/>
                </a:lnTo>
                <a:lnTo>
                  <a:pt x="7276" y="854076"/>
                </a:lnTo>
                <a:lnTo>
                  <a:pt x="0" y="808959"/>
                </a:lnTo>
                <a:lnTo>
                  <a:pt x="0" y="142740"/>
                </a:lnTo>
                <a:lnTo>
                  <a:pt x="7276" y="97623"/>
                </a:lnTo>
                <a:lnTo>
                  <a:pt x="27538" y="58439"/>
                </a:lnTo>
                <a:lnTo>
                  <a:pt x="58435" y="27540"/>
                </a:lnTo>
                <a:lnTo>
                  <a:pt x="97616" y="7276"/>
                </a:lnTo>
                <a:lnTo>
                  <a:pt x="142729" y="0"/>
                </a:lnTo>
                <a:lnTo>
                  <a:pt x="1836711" y="0"/>
                </a:lnTo>
                <a:lnTo>
                  <a:pt x="1881825" y="7276"/>
                </a:lnTo>
                <a:lnTo>
                  <a:pt x="1921005" y="27540"/>
                </a:lnTo>
                <a:lnTo>
                  <a:pt x="1951902" y="58439"/>
                </a:lnTo>
                <a:lnTo>
                  <a:pt x="1972164" y="97623"/>
                </a:lnTo>
                <a:lnTo>
                  <a:pt x="1979441" y="142740"/>
                </a:lnTo>
                <a:lnTo>
                  <a:pt x="1979441" y="808959"/>
                </a:lnTo>
                <a:lnTo>
                  <a:pt x="1972164" y="854076"/>
                </a:lnTo>
                <a:lnTo>
                  <a:pt x="1951902" y="893260"/>
                </a:lnTo>
                <a:lnTo>
                  <a:pt x="1921005" y="924159"/>
                </a:lnTo>
                <a:lnTo>
                  <a:pt x="1881825" y="944423"/>
                </a:lnTo>
                <a:lnTo>
                  <a:pt x="1836711" y="951700"/>
                </a:lnTo>
                <a:close/>
              </a:path>
            </a:pathLst>
          </a:custGeom>
          <a:solidFill>
            <a:srgbClr val="23232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877038" y="4028741"/>
            <a:ext cx="1798838" cy="1860028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2855306" y="4006993"/>
            <a:ext cx="1843405" cy="1902460"/>
          </a:xfrm>
          <a:custGeom>
            <a:avLst/>
            <a:gdLst/>
            <a:ahLst/>
            <a:cxnLst/>
            <a:rect l="l" t="t" r="r" b="b"/>
            <a:pathLst>
              <a:path w="1843404" h="1902460">
                <a:moveTo>
                  <a:pt x="1514609" y="1902050"/>
                </a:moveTo>
                <a:lnTo>
                  <a:pt x="328429" y="1902050"/>
                </a:lnTo>
                <a:lnTo>
                  <a:pt x="279985" y="1898482"/>
                </a:lnTo>
                <a:lnTo>
                  <a:pt x="233715" y="1888120"/>
                </a:lnTo>
                <a:lnTo>
                  <a:pt x="190131" y="1871476"/>
                </a:lnTo>
                <a:lnTo>
                  <a:pt x="149749" y="1849059"/>
                </a:lnTo>
                <a:lnTo>
                  <a:pt x="113083" y="1821383"/>
                </a:lnTo>
                <a:lnTo>
                  <a:pt x="80648" y="1788958"/>
                </a:lnTo>
                <a:lnTo>
                  <a:pt x="53013" y="1752390"/>
                </a:lnTo>
                <a:lnTo>
                  <a:pt x="30590" y="1712049"/>
                </a:lnTo>
                <a:lnTo>
                  <a:pt x="13937" y="1668506"/>
                </a:lnTo>
                <a:lnTo>
                  <a:pt x="3570" y="1622275"/>
                </a:lnTo>
                <a:lnTo>
                  <a:pt x="0" y="1573869"/>
                </a:lnTo>
                <a:lnTo>
                  <a:pt x="0" y="328181"/>
                </a:lnTo>
                <a:lnTo>
                  <a:pt x="3570" y="279774"/>
                </a:lnTo>
                <a:lnTo>
                  <a:pt x="13937" y="233544"/>
                </a:lnTo>
                <a:lnTo>
                  <a:pt x="30590" y="190001"/>
                </a:lnTo>
                <a:lnTo>
                  <a:pt x="53013" y="149659"/>
                </a:lnTo>
                <a:lnTo>
                  <a:pt x="80693" y="113032"/>
                </a:lnTo>
                <a:lnTo>
                  <a:pt x="113117" y="80632"/>
                </a:lnTo>
                <a:lnTo>
                  <a:pt x="149772" y="52972"/>
                </a:lnTo>
                <a:lnTo>
                  <a:pt x="190145" y="30566"/>
                </a:lnTo>
                <a:lnTo>
                  <a:pt x="233720" y="13927"/>
                </a:lnTo>
                <a:lnTo>
                  <a:pt x="279986" y="3567"/>
                </a:lnTo>
                <a:lnTo>
                  <a:pt x="328429" y="0"/>
                </a:lnTo>
                <a:lnTo>
                  <a:pt x="1514609" y="0"/>
                </a:lnTo>
                <a:lnTo>
                  <a:pt x="1563051" y="3567"/>
                </a:lnTo>
                <a:lnTo>
                  <a:pt x="1609317" y="13927"/>
                </a:lnTo>
                <a:lnTo>
                  <a:pt x="1652893" y="30566"/>
                </a:lnTo>
                <a:lnTo>
                  <a:pt x="1676129" y="43462"/>
                </a:lnTo>
                <a:lnTo>
                  <a:pt x="328429" y="43462"/>
                </a:lnTo>
                <a:lnTo>
                  <a:pt x="282293" y="47198"/>
                </a:lnTo>
                <a:lnTo>
                  <a:pt x="238498" y="58010"/>
                </a:lnTo>
                <a:lnTo>
                  <a:pt x="197634" y="75306"/>
                </a:lnTo>
                <a:lnTo>
                  <a:pt x="160297" y="98494"/>
                </a:lnTo>
                <a:lnTo>
                  <a:pt x="127077" y="126981"/>
                </a:lnTo>
                <a:lnTo>
                  <a:pt x="98568" y="160175"/>
                </a:lnTo>
                <a:lnTo>
                  <a:pt x="75363" y="197485"/>
                </a:lnTo>
                <a:lnTo>
                  <a:pt x="58054" y="238317"/>
                </a:lnTo>
                <a:lnTo>
                  <a:pt x="47234" y="282080"/>
                </a:lnTo>
                <a:lnTo>
                  <a:pt x="43495" y="328181"/>
                </a:lnTo>
                <a:lnTo>
                  <a:pt x="43525" y="1573869"/>
                </a:lnTo>
                <a:lnTo>
                  <a:pt x="47234" y="1619601"/>
                </a:lnTo>
                <a:lnTo>
                  <a:pt x="58054" y="1663364"/>
                </a:lnTo>
                <a:lnTo>
                  <a:pt x="75363" y="1704196"/>
                </a:lnTo>
                <a:lnTo>
                  <a:pt x="98568" y="1741506"/>
                </a:lnTo>
                <a:lnTo>
                  <a:pt x="127077" y="1774700"/>
                </a:lnTo>
                <a:lnTo>
                  <a:pt x="160297" y="1803188"/>
                </a:lnTo>
                <a:lnTo>
                  <a:pt x="197634" y="1826375"/>
                </a:lnTo>
                <a:lnTo>
                  <a:pt x="238498" y="1843671"/>
                </a:lnTo>
                <a:lnTo>
                  <a:pt x="282293" y="1854483"/>
                </a:lnTo>
                <a:lnTo>
                  <a:pt x="328429" y="1858219"/>
                </a:lnTo>
                <a:lnTo>
                  <a:pt x="1676769" y="1858219"/>
                </a:lnTo>
                <a:lnTo>
                  <a:pt x="1652874" y="1871483"/>
                </a:lnTo>
                <a:lnTo>
                  <a:pt x="1609307" y="1888123"/>
                </a:lnTo>
                <a:lnTo>
                  <a:pt x="1563048" y="1898483"/>
                </a:lnTo>
                <a:lnTo>
                  <a:pt x="1514609" y="1902050"/>
                </a:lnTo>
                <a:close/>
              </a:path>
              <a:path w="1843404" h="1902460">
                <a:moveTo>
                  <a:pt x="1676769" y="1858219"/>
                </a:moveTo>
                <a:lnTo>
                  <a:pt x="1514609" y="1858219"/>
                </a:lnTo>
                <a:lnTo>
                  <a:pt x="1560744" y="1854483"/>
                </a:lnTo>
                <a:lnTo>
                  <a:pt x="1604540" y="1843671"/>
                </a:lnTo>
                <a:lnTo>
                  <a:pt x="1645403" y="1826375"/>
                </a:lnTo>
                <a:lnTo>
                  <a:pt x="1682741" y="1803188"/>
                </a:lnTo>
                <a:lnTo>
                  <a:pt x="1715961" y="1774700"/>
                </a:lnTo>
                <a:lnTo>
                  <a:pt x="1744470" y="1741506"/>
                </a:lnTo>
                <a:lnTo>
                  <a:pt x="1767675" y="1704196"/>
                </a:lnTo>
                <a:lnTo>
                  <a:pt x="1784984" y="1663364"/>
                </a:lnTo>
                <a:lnTo>
                  <a:pt x="1795804" y="1619601"/>
                </a:lnTo>
                <a:lnTo>
                  <a:pt x="1799513" y="1573869"/>
                </a:lnTo>
                <a:lnTo>
                  <a:pt x="1799542" y="328181"/>
                </a:lnTo>
                <a:lnTo>
                  <a:pt x="1795804" y="282080"/>
                </a:lnTo>
                <a:lnTo>
                  <a:pt x="1784984" y="238317"/>
                </a:lnTo>
                <a:lnTo>
                  <a:pt x="1767675" y="197485"/>
                </a:lnTo>
                <a:lnTo>
                  <a:pt x="1744470" y="160175"/>
                </a:lnTo>
                <a:lnTo>
                  <a:pt x="1715961" y="126981"/>
                </a:lnTo>
                <a:lnTo>
                  <a:pt x="1682741" y="98494"/>
                </a:lnTo>
                <a:lnTo>
                  <a:pt x="1645403" y="75306"/>
                </a:lnTo>
                <a:lnTo>
                  <a:pt x="1604540" y="58010"/>
                </a:lnTo>
                <a:lnTo>
                  <a:pt x="1560744" y="47198"/>
                </a:lnTo>
                <a:lnTo>
                  <a:pt x="1514609" y="43462"/>
                </a:lnTo>
                <a:lnTo>
                  <a:pt x="1676129" y="43462"/>
                </a:lnTo>
                <a:lnTo>
                  <a:pt x="1729920" y="80632"/>
                </a:lnTo>
                <a:lnTo>
                  <a:pt x="1762345" y="113032"/>
                </a:lnTo>
                <a:lnTo>
                  <a:pt x="1790025" y="149659"/>
                </a:lnTo>
                <a:lnTo>
                  <a:pt x="1812448" y="190001"/>
                </a:lnTo>
                <a:lnTo>
                  <a:pt x="1829100" y="233544"/>
                </a:lnTo>
                <a:lnTo>
                  <a:pt x="1839468" y="279774"/>
                </a:lnTo>
                <a:lnTo>
                  <a:pt x="1843038" y="328181"/>
                </a:lnTo>
                <a:lnTo>
                  <a:pt x="1843011" y="1573869"/>
                </a:lnTo>
                <a:lnTo>
                  <a:pt x="1839468" y="1621998"/>
                </a:lnTo>
                <a:lnTo>
                  <a:pt x="1829100" y="1668304"/>
                </a:lnTo>
                <a:lnTo>
                  <a:pt x="1812448" y="1711907"/>
                </a:lnTo>
                <a:lnTo>
                  <a:pt x="1790025" y="1752295"/>
                </a:lnTo>
                <a:lnTo>
                  <a:pt x="1762285" y="1789018"/>
                </a:lnTo>
                <a:lnTo>
                  <a:pt x="1729874" y="1821417"/>
                </a:lnTo>
                <a:lnTo>
                  <a:pt x="1693233" y="1849077"/>
                </a:lnTo>
                <a:lnTo>
                  <a:pt x="1676769" y="18582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740560" y="6054824"/>
            <a:ext cx="2217420" cy="818515"/>
          </a:xfrm>
          <a:custGeom>
            <a:avLst/>
            <a:gdLst/>
            <a:ahLst/>
            <a:cxnLst/>
            <a:rect l="l" t="t" r="r" b="b"/>
            <a:pathLst>
              <a:path w="2217420" h="818515">
                <a:moveTo>
                  <a:pt x="2074673" y="818462"/>
                </a:moveTo>
                <a:lnTo>
                  <a:pt x="142722" y="818462"/>
                </a:lnTo>
                <a:lnTo>
                  <a:pt x="97610" y="811204"/>
                </a:lnTo>
                <a:lnTo>
                  <a:pt x="58432" y="790996"/>
                </a:lnTo>
                <a:lnTo>
                  <a:pt x="27537" y="760180"/>
                </a:lnTo>
                <a:lnTo>
                  <a:pt x="7276" y="721103"/>
                </a:lnTo>
                <a:lnTo>
                  <a:pt x="0" y="676108"/>
                </a:lnTo>
                <a:lnTo>
                  <a:pt x="0" y="142353"/>
                </a:lnTo>
                <a:lnTo>
                  <a:pt x="7276" y="97358"/>
                </a:lnTo>
                <a:lnTo>
                  <a:pt x="27537" y="58281"/>
                </a:lnTo>
                <a:lnTo>
                  <a:pt x="58432" y="27465"/>
                </a:lnTo>
                <a:lnTo>
                  <a:pt x="97610" y="7257"/>
                </a:lnTo>
                <a:lnTo>
                  <a:pt x="142722" y="0"/>
                </a:lnTo>
                <a:lnTo>
                  <a:pt x="2074673" y="0"/>
                </a:lnTo>
                <a:lnTo>
                  <a:pt x="2119785" y="7257"/>
                </a:lnTo>
                <a:lnTo>
                  <a:pt x="2158963" y="27465"/>
                </a:lnTo>
                <a:lnTo>
                  <a:pt x="2189858" y="58281"/>
                </a:lnTo>
                <a:lnTo>
                  <a:pt x="2210119" y="97358"/>
                </a:lnTo>
                <a:lnTo>
                  <a:pt x="2217395" y="142353"/>
                </a:lnTo>
                <a:lnTo>
                  <a:pt x="2217395" y="676108"/>
                </a:lnTo>
                <a:lnTo>
                  <a:pt x="2210119" y="721103"/>
                </a:lnTo>
                <a:lnTo>
                  <a:pt x="2189858" y="760180"/>
                </a:lnTo>
                <a:lnTo>
                  <a:pt x="2158963" y="790996"/>
                </a:lnTo>
                <a:lnTo>
                  <a:pt x="2119785" y="811204"/>
                </a:lnTo>
                <a:lnTo>
                  <a:pt x="2074673" y="818462"/>
                </a:lnTo>
                <a:close/>
              </a:path>
            </a:pathLst>
          </a:custGeom>
          <a:solidFill>
            <a:srgbClr val="23232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66021" y="9956342"/>
            <a:ext cx="6424295" cy="0"/>
          </a:xfrm>
          <a:custGeom>
            <a:avLst/>
            <a:gdLst/>
            <a:ahLst/>
            <a:cxnLst/>
            <a:rect l="l" t="t" r="r" b="b"/>
            <a:pathLst>
              <a:path w="6424295">
                <a:moveTo>
                  <a:pt x="0" y="0"/>
                </a:moveTo>
                <a:lnTo>
                  <a:pt x="6423987" y="0"/>
                </a:lnTo>
              </a:path>
            </a:pathLst>
          </a:custGeom>
          <a:ln w="9517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66021" y="3661994"/>
            <a:ext cx="6424295" cy="0"/>
          </a:xfrm>
          <a:custGeom>
            <a:avLst/>
            <a:gdLst/>
            <a:ahLst/>
            <a:cxnLst/>
            <a:rect l="l" t="t" r="r" b="b"/>
            <a:pathLst>
              <a:path w="6424295">
                <a:moveTo>
                  <a:pt x="0" y="0"/>
                </a:moveTo>
                <a:lnTo>
                  <a:pt x="6423987" y="0"/>
                </a:lnTo>
              </a:path>
            </a:pathLst>
          </a:custGeom>
          <a:ln w="9517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61262" y="7582402"/>
            <a:ext cx="6424295" cy="0"/>
          </a:xfrm>
          <a:custGeom>
            <a:avLst/>
            <a:gdLst/>
            <a:ahLst/>
            <a:cxnLst/>
            <a:rect l="l" t="t" r="r" b="b"/>
            <a:pathLst>
              <a:path w="6424295">
                <a:moveTo>
                  <a:pt x="0" y="0"/>
                </a:moveTo>
                <a:lnTo>
                  <a:pt x="6423987" y="0"/>
                </a:lnTo>
              </a:path>
            </a:pathLst>
          </a:custGeom>
          <a:ln w="9517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3776803" y="7591303"/>
            <a:ext cx="0" cy="2360295"/>
          </a:xfrm>
          <a:custGeom>
            <a:avLst/>
            <a:gdLst/>
            <a:ahLst/>
            <a:cxnLst/>
            <a:rect l="l" t="t" r="r" b="b"/>
            <a:pathLst>
              <a:path h="2360295">
                <a:moveTo>
                  <a:pt x="0" y="2360257"/>
                </a:moveTo>
                <a:lnTo>
                  <a:pt x="0" y="0"/>
                </a:lnTo>
              </a:path>
            </a:pathLst>
          </a:custGeom>
          <a:ln w="951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4" name="bg object 3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5142" y="8471878"/>
            <a:ext cx="76136" cy="76065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5142" y="9083679"/>
            <a:ext cx="76136" cy="76065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92122" y="8734087"/>
            <a:ext cx="76136" cy="76065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2236" y="8481942"/>
            <a:ext cx="66619" cy="66618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70587" y="9397141"/>
            <a:ext cx="76136" cy="76065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92122" y="9710603"/>
            <a:ext cx="76136" cy="76065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76802" y="8757300"/>
            <a:ext cx="66619" cy="66618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92236" y="9061210"/>
            <a:ext cx="66619" cy="66618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76802" y="9336568"/>
            <a:ext cx="66619" cy="66618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956534" y="9633081"/>
            <a:ext cx="66619" cy="66618"/>
          </a:xfrm>
          <a:prstGeom prst="rect">
            <a:avLst/>
          </a:prstGeom>
        </p:spPr>
      </p:pic>
      <p:sp>
        <p:nvSpPr>
          <p:cNvPr id="44" name="bg object 44"/>
          <p:cNvSpPr/>
          <p:nvPr/>
        </p:nvSpPr>
        <p:spPr>
          <a:xfrm>
            <a:off x="0" y="1982507"/>
            <a:ext cx="335280" cy="1199515"/>
          </a:xfrm>
          <a:custGeom>
            <a:avLst/>
            <a:gdLst/>
            <a:ahLst/>
            <a:cxnLst/>
            <a:rect l="l" t="t" r="r" b="b"/>
            <a:pathLst>
              <a:path w="335280" h="1199514">
                <a:moveTo>
                  <a:pt x="35267" y="1199134"/>
                </a:moveTo>
                <a:lnTo>
                  <a:pt x="0" y="1128598"/>
                </a:lnTo>
                <a:lnTo>
                  <a:pt x="0" y="1199134"/>
                </a:lnTo>
                <a:lnTo>
                  <a:pt x="35267" y="1199134"/>
                </a:lnTo>
                <a:close/>
              </a:path>
              <a:path w="335280" h="1199514">
                <a:moveTo>
                  <a:pt x="35293" y="799426"/>
                </a:moveTo>
                <a:lnTo>
                  <a:pt x="0" y="728814"/>
                </a:lnTo>
                <a:lnTo>
                  <a:pt x="0" y="799426"/>
                </a:lnTo>
                <a:lnTo>
                  <a:pt x="35293" y="799426"/>
                </a:lnTo>
                <a:close/>
              </a:path>
              <a:path w="335280" h="1199514">
                <a:moveTo>
                  <a:pt x="35293" y="399707"/>
                </a:moveTo>
                <a:lnTo>
                  <a:pt x="0" y="329095"/>
                </a:lnTo>
                <a:lnTo>
                  <a:pt x="0" y="399707"/>
                </a:lnTo>
                <a:lnTo>
                  <a:pt x="35293" y="399707"/>
                </a:lnTo>
                <a:close/>
              </a:path>
              <a:path w="335280" h="1199514">
                <a:moveTo>
                  <a:pt x="135216" y="999286"/>
                </a:moveTo>
                <a:lnTo>
                  <a:pt x="35293" y="799426"/>
                </a:lnTo>
                <a:lnTo>
                  <a:pt x="0" y="870038"/>
                </a:lnTo>
                <a:lnTo>
                  <a:pt x="0" y="999286"/>
                </a:lnTo>
                <a:lnTo>
                  <a:pt x="135216" y="999286"/>
                </a:lnTo>
                <a:close/>
              </a:path>
              <a:path w="335280" h="1199514">
                <a:moveTo>
                  <a:pt x="135216" y="599567"/>
                </a:moveTo>
                <a:lnTo>
                  <a:pt x="35293" y="399707"/>
                </a:lnTo>
                <a:lnTo>
                  <a:pt x="0" y="470319"/>
                </a:lnTo>
                <a:lnTo>
                  <a:pt x="0" y="599567"/>
                </a:lnTo>
                <a:lnTo>
                  <a:pt x="135216" y="599567"/>
                </a:lnTo>
                <a:close/>
              </a:path>
              <a:path w="335280" h="1199514">
                <a:moveTo>
                  <a:pt x="135216" y="199847"/>
                </a:moveTo>
                <a:lnTo>
                  <a:pt x="35293" y="0"/>
                </a:lnTo>
                <a:lnTo>
                  <a:pt x="0" y="70612"/>
                </a:lnTo>
                <a:lnTo>
                  <a:pt x="0" y="199847"/>
                </a:lnTo>
                <a:lnTo>
                  <a:pt x="135216" y="199847"/>
                </a:lnTo>
                <a:close/>
              </a:path>
              <a:path w="335280" h="1199514">
                <a:moveTo>
                  <a:pt x="235153" y="1199210"/>
                </a:moveTo>
                <a:lnTo>
                  <a:pt x="135216" y="999350"/>
                </a:lnTo>
                <a:lnTo>
                  <a:pt x="35293" y="1199210"/>
                </a:lnTo>
                <a:lnTo>
                  <a:pt x="235153" y="1199210"/>
                </a:lnTo>
                <a:close/>
              </a:path>
              <a:path w="335280" h="1199514">
                <a:moveTo>
                  <a:pt x="235153" y="799426"/>
                </a:moveTo>
                <a:lnTo>
                  <a:pt x="135216" y="599567"/>
                </a:lnTo>
                <a:lnTo>
                  <a:pt x="35293" y="799426"/>
                </a:lnTo>
                <a:lnTo>
                  <a:pt x="235153" y="799426"/>
                </a:lnTo>
                <a:close/>
              </a:path>
              <a:path w="335280" h="1199514">
                <a:moveTo>
                  <a:pt x="235153" y="399707"/>
                </a:moveTo>
                <a:lnTo>
                  <a:pt x="135216" y="199847"/>
                </a:lnTo>
                <a:lnTo>
                  <a:pt x="35293" y="399707"/>
                </a:lnTo>
                <a:lnTo>
                  <a:pt x="235153" y="399707"/>
                </a:lnTo>
                <a:close/>
              </a:path>
              <a:path w="335280" h="1199514">
                <a:moveTo>
                  <a:pt x="335076" y="999286"/>
                </a:moveTo>
                <a:lnTo>
                  <a:pt x="235153" y="799426"/>
                </a:lnTo>
                <a:lnTo>
                  <a:pt x="135216" y="999286"/>
                </a:lnTo>
                <a:lnTo>
                  <a:pt x="335076" y="999286"/>
                </a:lnTo>
                <a:close/>
              </a:path>
              <a:path w="335280" h="1199514">
                <a:moveTo>
                  <a:pt x="335076" y="599567"/>
                </a:moveTo>
                <a:lnTo>
                  <a:pt x="235153" y="399707"/>
                </a:lnTo>
                <a:lnTo>
                  <a:pt x="135216" y="599567"/>
                </a:lnTo>
                <a:lnTo>
                  <a:pt x="335076" y="599567"/>
                </a:lnTo>
                <a:close/>
              </a:path>
              <a:path w="335280" h="1199514">
                <a:moveTo>
                  <a:pt x="335076" y="199847"/>
                </a:moveTo>
                <a:lnTo>
                  <a:pt x="235153" y="0"/>
                </a:lnTo>
                <a:lnTo>
                  <a:pt x="135216" y="199847"/>
                </a:lnTo>
                <a:lnTo>
                  <a:pt x="335076" y="199847"/>
                </a:lnTo>
                <a:close/>
              </a:path>
            </a:pathLst>
          </a:custGeom>
          <a:solidFill>
            <a:srgbClr val="F5C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7211860" y="1078724"/>
            <a:ext cx="344170" cy="1199515"/>
          </a:xfrm>
          <a:custGeom>
            <a:avLst/>
            <a:gdLst/>
            <a:ahLst/>
            <a:cxnLst/>
            <a:rect l="l" t="t" r="r" b="b"/>
            <a:pathLst>
              <a:path w="344170" h="1199514">
                <a:moveTo>
                  <a:pt x="199847" y="999286"/>
                </a:moveTo>
                <a:lnTo>
                  <a:pt x="99923" y="799426"/>
                </a:lnTo>
                <a:lnTo>
                  <a:pt x="0" y="999286"/>
                </a:lnTo>
                <a:lnTo>
                  <a:pt x="199847" y="999286"/>
                </a:lnTo>
                <a:close/>
              </a:path>
              <a:path w="344170" h="1199514">
                <a:moveTo>
                  <a:pt x="199847" y="599567"/>
                </a:moveTo>
                <a:lnTo>
                  <a:pt x="99923" y="399707"/>
                </a:lnTo>
                <a:lnTo>
                  <a:pt x="0" y="599567"/>
                </a:lnTo>
                <a:lnTo>
                  <a:pt x="199847" y="599567"/>
                </a:lnTo>
                <a:close/>
              </a:path>
              <a:path w="344170" h="1199514">
                <a:moveTo>
                  <a:pt x="199847" y="199847"/>
                </a:moveTo>
                <a:lnTo>
                  <a:pt x="99923" y="0"/>
                </a:lnTo>
                <a:lnTo>
                  <a:pt x="0" y="199847"/>
                </a:lnTo>
                <a:lnTo>
                  <a:pt x="199847" y="199847"/>
                </a:lnTo>
                <a:close/>
              </a:path>
              <a:path w="344170" h="1199514">
                <a:moveTo>
                  <a:pt x="299770" y="1199210"/>
                </a:moveTo>
                <a:lnTo>
                  <a:pt x="199847" y="999350"/>
                </a:lnTo>
                <a:lnTo>
                  <a:pt x="99923" y="1199210"/>
                </a:lnTo>
                <a:lnTo>
                  <a:pt x="299770" y="1199210"/>
                </a:lnTo>
                <a:close/>
              </a:path>
              <a:path w="344170" h="1199514">
                <a:moveTo>
                  <a:pt x="299770" y="799426"/>
                </a:moveTo>
                <a:lnTo>
                  <a:pt x="199847" y="599567"/>
                </a:lnTo>
                <a:lnTo>
                  <a:pt x="99923" y="799426"/>
                </a:lnTo>
                <a:lnTo>
                  <a:pt x="299770" y="799426"/>
                </a:lnTo>
                <a:close/>
              </a:path>
              <a:path w="344170" h="1199514">
                <a:moveTo>
                  <a:pt x="299770" y="399707"/>
                </a:moveTo>
                <a:lnTo>
                  <a:pt x="199847" y="199847"/>
                </a:lnTo>
                <a:lnTo>
                  <a:pt x="99923" y="399707"/>
                </a:lnTo>
                <a:lnTo>
                  <a:pt x="299770" y="399707"/>
                </a:lnTo>
                <a:close/>
              </a:path>
              <a:path w="344170" h="1199514">
                <a:moveTo>
                  <a:pt x="344119" y="1110500"/>
                </a:moveTo>
                <a:lnTo>
                  <a:pt x="299808" y="1199134"/>
                </a:lnTo>
                <a:lnTo>
                  <a:pt x="344119" y="1199134"/>
                </a:lnTo>
                <a:lnTo>
                  <a:pt x="344119" y="1110500"/>
                </a:lnTo>
                <a:close/>
              </a:path>
              <a:path w="344170" h="1199514">
                <a:moveTo>
                  <a:pt x="344119" y="888123"/>
                </a:moveTo>
                <a:lnTo>
                  <a:pt x="299770" y="799426"/>
                </a:lnTo>
                <a:lnTo>
                  <a:pt x="199847" y="999286"/>
                </a:lnTo>
                <a:lnTo>
                  <a:pt x="344119" y="999286"/>
                </a:lnTo>
                <a:lnTo>
                  <a:pt x="344119" y="888123"/>
                </a:lnTo>
                <a:close/>
              </a:path>
              <a:path w="344170" h="1199514">
                <a:moveTo>
                  <a:pt x="344119" y="710717"/>
                </a:moveTo>
                <a:lnTo>
                  <a:pt x="299770" y="799426"/>
                </a:lnTo>
                <a:lnTo>
                  <a:pt x="344119" y="799426"/>
                </a:lnTo>
                <a:lnTo>
                  <a:pt x="344119" y="710717"/>
                </a:lnTo>
                <a:close/>
              </a:path>
              <a:path w="344170" h="1199514">
                <a:moveTo>
                  <a:pt x="344119" y="488416"/>
                </a:moveTo>
                <a:lnTo>
                  <a:pt x="299770" y="399707"/>
                </a:lnTo>
                <a:lnTo>
                  <a:pt x="199847" y="599567"/>
                </a:lnTo>
                <a:lnTo>
                  <a:pt x="344119" y="599567"/>
                </a:lnTo>
                <a:lnTo>
                  <a:pt x="344119" y="488416"/>
                </a:lnTo>
                <a:close/>
              </a:path>
              <a:path w="344170" h="1199514">
                <a:moveTo>
                  <a:pt x="344119" y="311010"/>
                </a:moveTo>
                <a:lnTo>
                  <a:pt x="299770" y="399707"/>
                </a:lnTo>
                <a:lnTo>
                  <a:pt x="344119" y="399707"/>
                </a:lnTo>
                <a:lnTo>
                  <a:pt x="344119" y="311010"/>
                </a:lnTo>
                <a:close/>
              </a:path>
              <a:path w="344170" h="1199514">
                <a:moveTo>
                  <a:pt x="344119" y="88696"/>
                </a:moveTo>
                <a:lnTo>
                  <a:pt x="299770" y="0"/>
                </a:lnTo>
                <a:lnTo>
                  <a:pt x="199847" y="199847"/>
                </a:lnTo>
                <a:lnTo>
                  <a:pt x="344119" y="199847"/>
                </a:lnTo>
                <a:lnTo>
                  <a:pt x="344119" y="88696"/>
                </a:lnTo>
                <a:close/>
              </a:path>
            </a:pathLst>
          </a:custGeom>
          <a:solidFill>
            <a:srgbClr val="F5C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6" name="bg object 4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070854" y="1714305"/>
            <a:ext cx="1008802" cy="1008802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89131" y="1762787"/>
            <a:ext cx="694741" cy="8945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7406" y="5225531"/>
            <a:ext cx="3196253" cy="319624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2986356" y="0"/>
            <a:ext cx="4570095" cy="10687685"/>
          </a:xfrm>
          <a:custGeom>
            <a:avLst/>
            <a:gdLst/>
            <a:ahLst/>
            <a:cxnLst/>
            <a:rect l="l" t="t" r="r" b="b"/>
            <a:pathLst>
              <a:path w="4570095" h="10687685">
                <a:moveTo>
                  <a:pt x="4569635" y="10687592"/>
                </a:moveTo>
                <a:lnTo>
                  <a:pt x="3133594" y="10687592"/>
                </a:lnTo>
                <a:lnTo>
                  <a:pt x="3077379" y="10637399"/>
                </a:lnTo>
                <a:lnTo>
                  <a:pt x="3044117" y="10607062"/>
                </a:lnTo>
                <a:lnTo>
                  <a:pt x="3010928" y="10576338"/>
                </a:lnTo>
                <a:lnTo>
                  <a:pt x="2977815" y="10545228"/>
                </a:lnTo>
                <a:lnTo>
                  <a:pt x="2944779" y="10513733"/>
                </a:lnTo>
                <a:lnTo>
                  <a:pt x="2911823" y="10481856"/>
                </a:lnTo>
                <a:lnTo>
                  <a:pt x="2878947" y="10449598"/>
                </a:lnTo>
                <a:lnTo>
                  <a:pt x="2846154" y="10416962"/>
                </a:lnTo>
                <a:lnTo>
                  <a:pt x="2813447" y="10383949"/>
                </a:lnTo>
                <a:lnTo>
                  <a:pt x="2780826" y="10350562"/>
                </a:lnTo>
                <a:lnTo>
                  <a:pt x="2748293" y="10316801"/>
                </a:lnTo>
                <a:lnTo>
                  <a:pt x="2715852" y="10282669"/>
                </a:lnTo>
                <a:lnTo>
                  <a:pt x="2683502" y="10248168"/>
                </a:lnTo>
                <a:lnTo>
                  <a:pt x="2651247" y="10213299"/>
                </a:lnTo>
                <a:lnTo>
                  <a:pt x="2619089" y="10178065"/>
                </a:lnTo>
                <a:lnTo>
                  <a:pt x="2587028" y="10142468"/>
                </a:lnTo>
                <a:lnTo>
                  <a:pt x="2555068" y="10106508"/>
                </a:lnTo>
                <a:lnTo>
                  <a:pt x="2523210" y="10070189"/>
                </a:lnTo>
                <a:lnTo>
                  <a:pt x="2491455" y="10033511"/>
                </a:lnTo>
                <a:lnTo>
                  <a:pt x="2459807" y="9996477"/>
                </a:lnTo>
                <a:lnTo>
                  <a:pt x="2428266" y="9959089"/>
                </a:lnTo>
                <a:lnTo>
                  <a:pt x="2396834" y="9921349"/>
                </a:lnTo>
                <a:lnTo>
                  <a:pt x="2365514" y="9883257"/>
                </a:lnTo>
                <a:lnTo>
                  <a:pt x="2334308" y="9844818"/>
                </a:lnTo>
                <a:lnTo>
                  <a:pt x="2303217" y="9806031"/>
                </a:lnTo>
                <a:lnTo>
                  <a:pt x="2272243" y="9766899"/>
                </a:lnTo>
                <a:lnTo>
                  <a:pt x="2241388" y="9727424"/>
                </a:lnTo>
                <a:lnTo>
                  <a:pt x="2210654" y="9687608"/>
                </a:lnTo>
                <a:lnTo>
                  <a:pt x="2180043" y="9647452"/>
                </a:lnTo>
                <a:lnTo>
                  <a:pt x="2149557" y="9606959"/>
                </a:lnTo>
                <a:lnTo>
                  <a:pt x="2119198" y="9566130"/>
                </a:lnTo>
                <a:lnTo>
                  <a:pt x="2088967" y="9524968"/>
                </a:lnTo>
                <a:lnTo>
                  <a:pt x="2058867" y="9483473"/>
                </a:lnTo>
                <a:lnTo>
                  <a:pt x="2028899" y="9441649"/>
                </a:lnTo>
                <a:lnTo>
                  <a:pt x="1999066" y="9399496"/>
                </a:lnTo>
                <a:lnTo>
                  <a:pt x="1969369" y="9357017"/>
                </a:lnTo>
                <a:lnTo>
                  <a:pt x="1939810" y="9314213"/>
                </a:lnTo>
                <a:lnTo>
                  <a:pt x="1910391" y="9271087"/>
                </a:lnTo>
                <a:lnTo>
                  <a:pt x="1881114" y="9227640"/>
                </a:lnTo>
                <a:lnTo>
                  <a:pt x="1851981" y="9183875"/>
                </a:lnTo>
                <a:lnTo>
                  <a:pt x="1822994" y="9139792"/>
                </a:lnTo>
                <a:lnTo>
                  <a:pt x="1794154" y="9095394"/>
                </a:lnTo>
                <a:lnTo>
                  <a:pt x="1765464" y="9050683"/>
                </a:lnTo>
                <a:lnTo>
                  <a:pt x="1736925" y="9005660"/>
                </a:lnTo>
                <a:lnTo>
                  <a:pt x="1708540" y="8960328"/>
                </a:lnTo>
                <a:lnTo>
                  <a:pt x="1680310" y="8914689"/>
                </a:lnTo>
                <a:lnTo>
                  <a:pt x="1652237" y="8868743"/>
                </a:lnTo>
                <a:lnTo>
                  <a:pt x="1624323" y="8822494"/>
                </a:lnTo>
                <a:lnTo>
                  <a:pt x="1596570" y="8775942"/>
                </a:lnTo>
                <a:lnTo>
                  <a:pt x="1568980" y="8729091"/>
                </a:lnTo>
                <a:lnTo>
                  <a:pt x="1541555" y="8681941"/>
                </a:lnTo>
                <a:lnTo>
                  <a:pt x="1514297" y="8634494"/>
                </a:lnTo>
                <a:lnTo>
                  <a:pt x="1487207" y="8586753"/>
                </a:lnTo>
                <a:lnTo>
                  <a:pt x="1460287" y="8538719"/>
                </a:lnTo>
                <a:lnTo>
                  <a:pt x="1433540" y="8490395"/>
                </a:lnTo>
                <a:lnTo>
                  <a:pt x="1406968" y="8441781"/>
                </a:lnTo>
                <a:lnTo>
                  <a:pt x="1380571" y="8392880"/>
                </a:lnTo>
                <a:lnTo>
                  <a:pt x="1354353" y="8343694"/>
                </a:lnTo>
                <a:lnTo>
                  <a:pt x="1328314" y="8294225"/>
                </a:lnTo>
                <a:lnTo>
                  <a:pt x="1302458" y="8244474"/>
                </a:lnTo>
                <a:lnTo>
                  <a:pt x="1276785" y="8194443"/>
                </a:lnTo>
                <a:lnTo>
                  <a:pt x="1251298" y="8144135"/>
                </a:lnTo>
                <a:lnTo>
                  <a:pt x="1225999" y="8093551"/>
                </a:lnTo>
                <a:lnTo>
                  <a:pt x="1200889" y="8042692"/>
                </a:lnTo>
                <a:lnTo>
                  <a:pt x="1175971" y="7991562"/>
                </a:lnTo>
                <a:lnTo>
                  <a:pt x="1151246" y="7940161"/>
                </a:lnTo>
                <a:lnTo>
                  <a:pt x="1126716" y="7888492"/>
                </a:lnTo>
                <a:lnTo>
                  <a:pt x="1102383" y="7836556"/>
                </a:lnTo>
                <a:lnTo>
                  <a:pt x="1078250" y="7784355"/>
                </a:lnTo>
                <a:lnTo>
                  <a:pt x="1054317" y="7731892"/>
                </a:lnTo>
                <a:lnTo>
                  <a:pt x="1030587" y="7679168"/>
                </a:lnTo>
                <a:lnTo>
                  <a:pt x="1007062" y="7626184"/>
                </a:lnTo>
                <a:lnTo>
                  <a:pt x="983744" y="7572943"/>
                </a:lnTo>
                <a:lnTo>
                  <a:pt x="960634" y="7519447"/>
                </a:lnTo>
                <a:lnTo>
                  <a:pt x="937734" y="7465698"/>
                </a:lnTo>
                <a:lnTo>
                  <a:pt x="915047" y="7411696"/>
                </a:lnTo>
                <a:lnTo>
                  <a:pt x="892574" y="7357445"/>
                </a:lnTo>
                <a:lnTo>
                  <a:pt x="870318" y="7302946"/>
                </a:lnTo>
                <a:lnTo>
                  <a:pt x="848279" y="7248201"/>
                </a:lnTo>
                <a:lnTo>
                  <a:pt x="826460" y="7193212"/>
                </a:lnTo>
                <a:lnTo>
                  <a:pt x="804864" y="7137980"/>
                </a:lnTo>
                <a:lnTo>
                  <a:pt x="783490" y="7082508"/>
                </a:lnTo>
                <a:lnTo>
                  <a:pt x="762343" y="7026798"/>
                </a:lnTo>
                <a:lnTo>
                  <a:pt x="741423" y="6970850"/>
                </a:lnTo>
                <a:lnTo>
                  <a:pt x="720733" y="6914668"/>
                </a:lnTo>
                <a:lnTo>
                  <a:pt x="700274" y="6858253"/>
                </a:lnTo>
                <a:lnTo>
                  <a:pt x="680049" y="6801607"/>
                </a:lnTo>
                <a:lnTo>
                  <a:pt x="660058" y="6744732"/>
                </a:lnTo>
                <a:lnTo>
                  <a:pt x="640305" y="6687629"/>
                </a:lnTo>
                <a:lnTo>
                  <a:pt x="620791" y="6630300"/>
                </a:lnTo>
                <a:lnTo>
                  <a:pt x="601517" y="6572748"/>
                </a:lnTo>
                <a:lnTo>
                  <a:pt x="582487" y="6514975"/>
                </a:lnTo>
                <a:lnTo>
                  <a:pt x="563701" y="6456981"/>
                </a:lnTo>
                <a:lnTo>
                  <a:pt x="545161" y="6398769"/>
                </a:lnTo>
                <a:lnTo>
                  <a:pt x="526870" y="6340341"/>
                </a:lnTo>
                <a:lnTo>
                  <a:pt x="508830" y="6281699"/>
                </a:lnTo>
                <a:lnTo>
                  <a:pt x="491042" y="6222845"/>
                </a:lnTo>
                <a:lnTo>
                  <a:pt x="473545" y="6163903"/>
                </a:lnTo>
                <a:lnTo>
                  <a:pt x="456375" y="6105000"/>
                </a:lnTo>
                <a:lnTo>
                  <a:pt x="439532" y="6046138"/>
                </a:lnTo>
                <a:lnTo>
                  <a:pt x="423016" y="5987321"/>
                </a:lnTo>
                <a:lnTo>
                  <a:pt x="406825" y="5928550"/>
                </a:lnTo>
                <a:lnTo>
                  <a:pt x="390960" y="5869828"/>
                </a:lnTo>
                <a:lnTo>
                  <a:pt x="375420" y="5811157"/>
                </a:lnTo>
                <a:lnTo>
                  <a:pt x="360204" y="5752542"/>
                </a:lnTo>
                <a:lnTo>
                  <a:pt x="345311" y="5693983"/>
                </a:lnTo>
                <a:lnTo>
                  <a:pt x="330741" y="5635484"/>
                </a:lnTo>
                <a:lnTo>
                  <a:pt x="316494" y="5577046"/>
                </a:lnTo>
                <a:lnTo>
                  <a:pt x="302569" y="5518674"/>
                </a:lnTo>
                <a:lnTo>
                  <a:pt x="288965" y="5460369"/>
                </a:lnTo>
                <a:lnTo>
                  <a:pt x="275682" y="5402135"/>
                </a:lnTo>
                <a:lnTo>
                  <a:pt x="262719" y="5343972"/>
                </a:lnTo>
                <a:lnTo>
                  <a:pt x="250076" y="5285885"/>
                </a:lnTo>
                <a:lnTo>
                  <a:pt x="237752" y="5227876"/>
                </a:lnTo>
                <a:lnTo>
                  <a:pt x="225747" y="5169947"/>
                </a:lnTo>
                <a:lnTo>
                  <a:pt x="214060" y="5112102"/>
                </a:lnTo>
                <a:lnTo>
                  <a:pt x="202689" y="5054342"/>
                </a:lnTo>
                <a:lnTo>
                  <a:pt x="191636" y="4996670"/>
                </a:lnTo>
                <a:lnTo>
                  <a:pt x="180899" y="4939089"/>
                </a:lnTo>
                <a:lnTo>
                  <a:pt x="170478" y="4881601"/>
                </a:lnTo>
                <a:lnTo>
                  <a:pt x="160372" y="4824210"/>
                </a:lnTo>
                <a:lnTo>
                  <a:pt x="150581" y="4766917"/>
                </a:lnTo>
                <a:lnTo>
                  <a:pt x="141104" y="4709726"/>
                </a:lnTo>
                <a:lnTo>
                  <a:pt x="131940" y="4652638"/>
                </a:lnTo>
                <a:lnTo>
                  <a:pt x="123089" y="4595657"/>
                </a:lnTo>
                <a:lnTo>
                  <a:pt x="114550" y="4538785"/>
                </a:lnTo>
                <a:lnTo>
                  <a:pt x="106323" y="4482025"/>
                </a:lnTo>
                <a:lnTo>
                  <a:pt x="98408" y="4425379"/>
                </a:lnTo>
                <a:lnTo>
                  <a:pt x="90803" y="4368850"/>
                </a:lnTo>
                <a:lnTo>
                  <a:pt x="83508" y="4312440"/>
                </a:lnTo>
                <a:lnTo>
                  <a:pt x="76523" y="4256153"/>
                </a:lnTo>
                <a:lnTo>
                  <a:pt x="69847" y="4199990"/>
                </a:lnTo>
                <a:lnTo>
                  <a:pt x="63479" y="4143955"/>
                </a:lnTo>
                <a:lnTo>
                  <a:pt x="57419" y="4088049"/>
                </a:lnTo>
                <a:lnTo>
                  <a:pt x="51666" y="4032276"/>
                </a:lnTo>
                <a:lnTo>
                  <a:pt x="46220" y="3976639"/>
                </a:lnTo>
                <a:lnTo>
                  <a:pt x="41080" y="3921139"/>
                </a:lnTo>
                <a:lnTo>
                  <a:pt x="36246" y="3865779"/>
                </a:lnTo>
                <a:lnTo>
                  <a:pt x="31717" y="3810562"/>
                </a:lnTo>
                <a:lnTo>
                  <a:pt x="27492" y="3755491"/>
                </a:lnTo>
                <a:lnTo>
                  <a:pt x="23571" y="3700568"/>
                </a:lnTo>
                <a:lnTo>
                  <a:pt x="19954" y="3645796"/>
                </a:lnTo>
                <a:lnTo>
                  <a:pt x="16639" y="3591178"/>
                </a:lnTo>
                <a:lnTo>
                  <a:pt x="13626" y="3536715"/>
                </a:lnTo>
                <a:lnTo>
                  <a:pt x="10915" y="3482411"/>
                </a:lnTo>
                <a:lnTo>
                  <a:pt x="8506" y="3428268"/>
                </a:lnTo>
                <a:lnTo>
                  <a:pt x="6396" y="3374289"/>
                </a:lnTo>
                <a:lnTo>
                  <a:pt x="4587" y="3320476"/>
                </a:lnTo>
                <a:lnTo>
                  <a:pt x="3077" y="3266833"/>
                </a:lnTo>
                <a:lnTo>
                  <a:pt x="1866" y="3213361"/>
                </a:lnTo>
                <a:lnTo>
                  <a:pt x="954" y="3160063"/>
                </a:lnTo>
                <a:lnTo>
                  <a:pt x="339" y="3106942"/>
                </a:lnTo>
                <a:lnTo>
                  <a:pt x="21" y="3054000"/>
                </a:lnTo>
                <a:lnTo>
                  <a:pt x="0" y="3001241"/>
                </a:lnTo>
                <a:lnTo>
                  <a:pt x="274" y="2948666"/>
                </a:lnTo>
                <a:lnTo>
                  <a:pt x="844" y="2896279"/>
                </a:lnTo>
                <a:lnTo>
                  <a:pt x="1710" y="2844081"/>
                </a:lnTo>
                <a:lnTo>
                  <a:pt x="2869" y="2792076"/>
                </a:lnTo>
                <a:lnTo>
                  <a:pt x="4322" y="2740266"/>
                </a:lnTo>
                <a:lnTo>
                  <a:pt x="6069" y="2688654"/>
                </a:lnTo>
                <a:lnTo>
                  <a:pt x="8108" y="2637242"/>
                </a:lnTo>
                <a:lnTo>
                  <a:pt x="10439" y="2586032"/>
                </a:lnTo>
                <a:lnTo>
                  <a:pt x="13062" y="2535029"/>
                </a:lnTo>
                <a:lnTo>
                  <a:pt x="15975" y="2484233"/>
                </a:lnTo>
                <a:lnTo>
                  <a:pt x="19179" y="2433648"/>
                </a:lnTo>
                <a:lnTo>
                  <a:pt x="22673" y="2383277"/>
                </a:lnTo>
                <a:lnTo>
                  <a:pt x="26456" y="2333121"/>
                </a:lnTo>
                <a:lnTo>
                  <a:pt x="30528" y="2283184"/>
                </a:lnTo>
                <a:lnTo>
                  <a:pt x="34888" y="2233468"/>
                </a:lnTo>
                <a:lnTo>
                  <a:pt x="39536" y="2183976"/>
                </a:lnTo>
                <a:lnTo>
                  <a:pt x="44470" y="2134710"/>
                </a:lnTo>
                <a:lnTo>
                  <a:pt x="49691" y="2085674"/>
                </a:lnTo>
                <a:lnTo>
                  <a:pt x="55198" y="2036868"/>
                </a:lnTo>
                <a:lnTo>
                  <a:pt x="60990" y="1988297"/>
                </a:lnTo>
                <a:lnTo>
                  <a:pt x="67067" y="1939963"/>
                </a:lnTo>
                <a:lnTo>
                  <a:pt x="73429" y="1891868"/>
                </a:lnTo>
                <a:lnTo>
                  <a:pt x="80074" y="1844015"/>
                </a:lnTo>
                <a:lnTo>
                  <a:pt x="87002" y="1796407"/>
                </a:lnTo>
                <a:lnTo>
                  <a:pt x="94212" y="1749045"/>
                </a:lnTo>
                <a:lnTo>
                  <a:pt x="101704" y="1701934"/>
                </a:lnTo>
                <a:lnTo>
                  <a:pt x="109478" y="1655075"/>
                </a:lnTo>
                <a:lnTo>
                  <a:pt x="117533" y="1608471"/>
                </a:lnTo>
                <a:lnTo>
                  <a:pt x="125868" y="1562125"/>
                </a:lnTo>
                <a:lnTo>
                  <a:pt x="134482" y="1516039"/>
                </a:lnTo>
                <a:lnTo>
                  <a:pt x="143376" y="1470216"/>
                </a:lnTo>
                <a:lnTo>
                  <a:pt x="152548" y="1424658"/>
                </a:lnTo>
                <a:lnTo>
                  <a:pt x="161998" y="1379368"/>
                </a:lnTo>
                <a:lnTo>
                  <a:pt x="171726" y="1334349"/>
                </a:lnTo>
                <a:lnTo>
                  <a:pt x="181731" y="1289603"/>
                </a:lnTo>
                <a:lnTo>
                  <a:pt x="192012" y="1245133"/>
                </a:lnTo>
                <a:lnTo>
                  <a:pt x="202568" y="1200941"/>
                </a:lnTo>
                <a:lnTo>
                  <a:pt x="213400" y="1157031"/>
                </a:lnTo>
                <a:lnTo>
                  <a:pt x="224507" y="1113404"/>
                </a:lnTo>
                <a:lnTo>
                  <a:pt x="235887" y="1070064"/>
                </a:lnTo>
                <a:lnTo>
                  <a:pt x="247541" y="1027012"/>
                </a:lnTo>
                <a:lnTo>
                  <a:pt x="259468" y="984252"/>
                </a:lnTo>
                <a:lnTo>
                  <a:pt x="271668" y="941786"/>
                </a:lnTo>
                <a:lnTo>
                  <a:pt x="284139" y="899616"/>
                </a:lnTo>
                <a:lnTo>
                  <a:pt x="296881" y="857746"/>
                </a:lnTo>
                <a:lnTo>
                  <a:pt x="309895" y="816178"/>
                </a:lnTo>
                <a:lnTo>
                  <a:pt x="323178" y="774915"/>
                </a:lnTo>
                <a:lnTo>
                  <a:pt x="336731" y="733958"/>
                </a:lnTo>
                <a:lnTo>
                  <a:pt x="350553" y="693312"/>
                </a:lnTo>
                <a:lnTo>
                  <a:pt x="364643" y="652977"/>
                </a:lnTo>
                <a:lnTo>
                  <a:pt x="379001" y="612958"/>
                </a:lnTo>
                <a:lnTo>
                  <a:pt x="393626" y="573256"/>
                </a:lnTo>
                <a:lnTo>
                  <a:pt x="408519" y="533874"/>
                </a:lnTo>
                <a:lnTo>
                  <a:pt x="423677" y="494815"/>
                </a:lnTo>
                <a:lnTo>
                  <a:pt x="439101" y="456082"/>
                </a:lnTo>
                <a:lnTo>
                  <a:pt x="454790" y="417676"/>
                </a:lnTo>
                <a:lnTo>
                  <a:pt x="470744" y="379601"/>
                </a:lnTo>
                <a:lnTo>
                  <a:pt x="486961" y="341859"/>
                </a:lnTo>
                <a:lnTo>
                  <a:pt x="503442" y="304453"/>
                </a:lnTo>
                <a:lnTo>
                  <a:pt x="520186" y="267386"/>
                </a:lnTo>
                <a:lnTo>
                  <a:pt x="537192" y="230659"/>
                </a:lnTo>
                <a:lnTo>
                  <a:pt x="554459" y="194276"/>
                </a:lnTo>
                <a:lnTo>
                  <a:pt x="571988" y="158239"/>
                </a:lnTo>
                <a:lnTo>
                  <a:pt x="589777" y="122551"/>
                </a:lnTo>
                <a:lnTo>
                  <a:pt x="607826" y="87215"/>
                </a:lnTo>
                <a:lnTo>
                  <a:pt x="626135" y="52232"/>
                </a:lnTo>
                <a:lnTo>
                  <a:pt x="644703" y="17606"/>
                </a:lnTo>
                <a:lnTo>
                  <a:pt x="4569635" y="0"/>
                </a:lnTo>
                <a:lnTo>
                  <a:pt x="4569635" y="10687592"/>
                </a:lnTo>
                <a:close/>
              </a:path>
            </a:pathLst>
          </a:custGeom>
          <a:solidFill>
            <a:srgbClr val="FEBD0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8158960"/>
            <a:ext cx="6365875" cy="2529205"/>
          </a:xfrm>
          <a:custGeom>
            <a:avLst/>
            <a:gdLst/>
            <a:ahLst/>
            <a:cxnLst/>
            <a:rect l="l" t="t" r="r" b="b"/>
            <a:pathLst>
              <a:path w="6365875" h="2529204">
                <a:moveTo>
                  <a:pt x="6193351" y="2528631"/>
                </a:moveTo>
                <a:lnTo>
                  <a:pt x="0" y="2528631"/>
                </a:lnTo>
                <a:lnTo>
                  <a:pt x="0" y="524178"/>
                </a:lnTo>
                <a:lnTo>
                  <a:pt x="76934" y="488131"/>
                </a:lnTo>
                <a:lnTo>
                  <a:pt x="120750" y="468491"/>
                </a:lnTo>
                <a:lnTo>
                  <a:pt x="165155" y="449193"/>
                </a:lnTo>
                <a:lnTo>
                  <a:pt x="210140" y="430242"/>
                </a:lnTo>
                <a:lnTo>
                  <a:pt x="255697" y="411642"/>
                </a:lnTo>
                <a:lnTo>
                  <a:pt x="301818" y="393396"/>
                </a:lnTo>
                <a:lnTo>
                  <a:pt x="348496" y="375508"/>
                </a:lnTo>
                <a:lnTo>
                  <a:pt x="395723" y="357983"/>
                </a:lnTo>
                <a:lnTo>
                  <a:pt x="443491" y="340825"/>
                </a:lnTo>
                <a:lnTo>
                  <a:pt x="491793" y="324037"/>
                </a:lnTo>
                <a:lnTo>
                  <a:pt x="540620" y="307624"/>
                </a:lnTo>
                <a:lnTo>
                  <a:pt x="589964" y="291589"/>
                </a:lnTo>
                <a:lnTo>
                  <a:pt x="639819" y="275937"/>
                </a:lnTo>
                <a:lnTo>
                  <a:pt x="690176" y="260671"/>
                </a:lnTo>
                <a:lnTo>
                  <a:pt x="741027" y="245796"/>
                </a:lnTo>
                <a:lnTo>
                  <a:pt x="792365" y="231315"/>
                </a:lnTo>
                <a:lnTo>
                  <a:pt x="844181" y="217234"/>
                </a:lnTo>
                <a:lnTo>
                  <a:pt x="896469" y="203554"/>
                </a:lnTo>
                <a:lnTo>
                  <a:pt x="1002426" y="177420"/>
                </a:lnTo>
                <a:lnTo>
                  <a:pt x="1110174" y="152943"/>
                </a:lnTo>
                <a:lnTo>
                  <a:pt x="1219650" y="130158"/>
                </a:lnTo>
                <a:lnTo>
                  <a:pt x="1330792" y="109095"/>
                </a:lnTo>
                <a:lnTo>
                  <a:pt x="1443538" y="89786"/>
                </a:lnTo>
                <a:lnTo>
                  <a:pt x="1557825" y="72265"/>
                </a:lnTo>
                <a:lnTo>
                  <a:pt x="1673591" y="56562"/>
                </a:lnTo>
                <a:lnTo>
                  <a:pt x="1790774" y="42710"/>
                </a:lnTo>
                <a:lnTo>
                  <a:pt x="1909311" y="30741"/>
                </a:lnTo>
                <a:lnTo>
                  <a:pt x="2029140" y="20686"/>
                </a:lnTo>
                <a:lnTo>
                  <a:pt x="2150199" y="12579"/>
                </a:lnTo>
                <a:lnTo>
                  <a:pt x="2272426" y="6451"/>
                </a:lnTo>
                <a:lnTo>
                  <a:pt x="2395758" y="2334"/>
                </a:lnTo>
                <a:lnTo>
                  <a:pt x="2520133" y="260"/>
                </a:lnTo>
                <a:lnTo>
                  <a:pt x="2582734" y="0"/>
                </a:lnTo>
                <a:lnTo>
                  <a:pt x="2707564" y="1040"/>
                </a:lnTo>
                <a:lnTo>
                  <a:pt x="2831425" y="4139"/>
                </a:lnTo>
                <a:lnTo>
                  <a:pt x="2954212" y="9266"/>
                </a:lnTo>
                <a:lnTo>
                  <a:pt x="3075863" y="16387"/>
                </a:lnTo>
                <a:lnTo>
                  <a:pt x="3196315" y="25472"/>
                </a:lnTo>
                <a:lnTo>
                  <a:pt x="3315506" y="36488"/>
                </a:lnTo>
                <a:lnTo>
                  <a:pt x="3433374" y="49402"/>
                </a:lnTo>
                <a:lnTo>
                  <a:pt x="3549856" y="64184"/>
                </a:lnTo>
                <a:lnTo>
                  <a:pt x="3664891" y="80800"/>
                </a:lnTo>
                <a:lnTo>
                  <a:pt x="3778415" y="99219"/>
                </a:lnTo>
                <a:lnTo>
                  <a:pt x="3890366" y="119409"/>
                </a:lnTo>
                <a:lnTo>
                  <a:pt x="4000683" y="141337"/>
                </a:lnTo>
                <a:lnTo>
                  <a:pt x="4109303" y="164972"/>
                </a:lnTo>
                <a:lnTo>
                  <a:pt x="4216163" y="190282"/>
                </a:lnTo>
                <a:lnTo>
                  <a:pt x="4268914" y="203554"/>
                </a:lnTo>
                <a:lnTo>
                  <a:pt x="4321202" y="217234"/>
                </a:lnTo>
                <a:lnTo>
                  <a:pt x="4373018" y="231315"/>
                </a:lnTo>
                <a:lnTo>
                  <a:pt x="4424356" y="245796"/>
                </a:lnTo>
                <a:lnTo>
                  <a:pt x="4475207" y="260671"/>
                </a:lnTo>
                <a:lnTo>
                  <a:pt x="4525564" y="275937"/>
                </a:lnTo>
                <a:lnTo>
                  <a:pt x="4575419" y="291589"/>
                </a:lnTo>
                <a:lnTo>
                  <a:pt x="4624764" y="307624"/>
                </a:lnTo>
                <a:lnTo>
                  <a:pt x="4673591" y="324037"/>
                </a:lnTo>
                <a:lnTo>
                  <a:pt x="4721892" y="340825"/>
                </a:lnTo>
                <a:lnTo>
                  <a:pt x="4769660" y="357983"/>
                </a:lnTo>
                <a:lnTo>
                  <a:pt x="4816887" y="375508"/>
                </a:lnTo>
                <a:lnTo>
                  <a:pt x="4863565" y="393396"/>
                </a:lnTo>
                <a:lnTo>
                  <a:pt x="4909687" y="411642"/>
                </a:lnTo>
                <a:lnTo>
                  <a:pt x="4955244" y="430242"/>
                </a:lnTo>
                <a:lnTo>
                  <a:pt x="5000228" y="449193"/>
                </a:lnTo>
                <a:lnTo>
                  <a:pt x="5044633" y="468491"/>
                </a:lnTo>
                <a:lnTo>
                  <a:pt x="5088450" y="488131"/>
                </a:lnTo>
                <a:lnTo>
                  <a:pt x="5131671" y="508109"/>
                </a:lnTo>
                <a:lnTo>
                  <a:pt x="5174288" y="528422"/>
                </a:lnTo>
                <a:lnTo>
                  <a:pt x="5216295" y="549066"/>
                </a:lnTo>
                <a:lnTo>
                  <a:pt x="5257682" y="570036"/>
                </a:lnTo>
                <a:lnTo>
                  <a:pt x="5298443" y="591328"/>
                </a:lnTo>
                <a:lnTo>
                  <a:pt x="5338569" y="612939"/>
                </a:lnTo>
                <a:lnTo>
                  <a:pt x="5378053" y="634865"/>
                </a:lnTo>
                <a:lnTo>
                  <a:pt x="5416887" y="657100"/>
                </a:lnTo>
                <a:lnTo>
                  <a:pt x="5455062" y="679643"/>
                </a:lnTo>
                <a:lnTo>
                  <a:pt x="5492572" y="702487"/>
                </a:lnTo>
                <a:lnTo>
                  <a:pt x="5529408" y="725630"/>
                </a:lnTo>
                <a:lnTo>
                  <a:pt x="5565564" y="749068"/>
                </a:lnTo>
                <a:lnTo>
                  <a:pt x="5601030" y="772796"/>
                </a:lnTo>
                <a:lnTo>
                  <a:pt x="5635799" y="796810"/>
                </a:lnTo>
                <a:lnTo>
                  <a:pt x="5669863" y="821106"/>
                </a:lnTo>
                <a:lnTo>
                  <a:pt x="5703215" y="845681"/>
                </a:lnTo>
                <a:lnTo>
                  <a:pt x="5735847" y="870531"/>
                </a:lnTo>
                <a:lnTo>
                  <a:pt x="5767750" y="895651"/>
                </a:lnTo>
                <a:lnTo>
                  <a:pt x="5798918" y="921037"/>
                </a:lnTo>
                <a:lnTo>
                  <a:pt x="5829342" y="946685"/>
                </a:lnTo>
                <a:lnTo>
                  <a:pt x="5859015" y="972592"/>
                </a:lnTo>
                <a:lnTo>
                  <a:pt x="5887929" y="998753"/>
                </a:lnTo>
                <a:lnTo>
                  <a:pt x="5916075" y="1025165"/>
                </a:lnTo>
                <a:lnTo>
                  <a:pt x="5943447" y="1051823"/>
                </a:lnTo>
                <a:lnTo>
                  <a:pt x="5995835" y="1105861"/>
                </a:lnTo>
                <a:lnTo>
                  <a:pt x="6045031" y="1160837"/>
                </a:lnTo>
                <a:lnTo>
                  <a:pt x="6090972" y="1216718"/>
                </a:lnTo>
                <a:lnTo>
                  <a:pt x="6133595" y="1273473"/>
                </a:lnTo>
                <a:lnTo>
                  <a:pt x="6172839" y="1331068"/>
                </a:lnTo>
                <a:lnTo>
                  <a:pt x="6208642" y="1389472"/>
                </a:lnTo>
                <a:lnTo>
                  <a:pt x="6240940" y="1448653"/>
                </a:lnTo>
                <a:lnTo>
                  <a:pt x="6269672" y="1508579"/>
                </a:lnTo>
                <a:lnTo>
                  <a:pt x="6294775" y="1569218"/>
                </a:lnTo>
                <a:lnTo>
                  <a:pt x="6316187" y="1630538"/>
                </a:lnTo>
                <a:lnTo>
                  <a:pt x="6333845" y="1692506"/>
                </a:lnTo>
                <a:lnTo>
                  <a:pt x="6347688" y="1755091"/>
                </a:lnTo>
                <a:lnTo>
                  <a:pt x="6357653" y="1818261"/>
                </a:lnTo>
                <a:lnTo>
                  <a:pt x="6363678" y="1881983"/>
                </a:lnTo>
                <a:lnTo>
                  <a:pt x="6365700" y="1946226"/>
                </a:lnTo>
                <a:lnTo>
                  <a:pt x="6365193" y="1978410"/>
                </a:lnTo>
                <a:lnTo>
                  <a:pt x="6361162" y="2042397"/>
                </a:lnTo>
                <a:lnTo>
                  <a:pt x="6353159" y="2105847"/>
                </a:lnTo>
                <a:lnTo>
                  <a:pt x="6341247" y="2168728"/>
                </a:lnTo>
                <a:lnTo>
                  <a:pt x="6325489" y="2231009"/>
                </a:lnTo>
                <a:lnTo>
                  <a:pt x="6305946" y="2292657"/>
                </a:lnTo>
                <a:lnTo>
                  <a:pt x="6282681" y="2353640"/>
                </a:lnTo>
                <a:lnTo>
                  <a:pt x="6255755" y="2413927"/>
                </a:lnTo>
                <a:lnTo>
                  <a:pt x="6225233" y="2473484"/>
                </a:lnTo>
                <a:lnTo>
                  <a:pt x="6193351" y="2528631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4005250" y="1970846"/>
            <a:ext cx="3131820" cy="0"/>
          </a:xfrm>
          <a:custGeom>
            <a:avLst/>
            <a:gdLst/>
            <a:ahLst/>
            <a:cxnLst/>
            <a:rect l="l" t="t" r="r" b="b"/>
            <a:pathLst>
              <a:path w="3131820">
                <a:moveTo>
                  <a:pt x="0" y="0"/>
                </a:moveTo>
                <a:lnTo>
                  <a:pt x="3131234" y="0"/>
                </a:lnTo>
              </a:path>
            </a:pathLst>
          </a:custGeom>
          <a:ln w="475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bg object 2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57255" y="10472363"/>
            <a:ext cx="96384" cy="215227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73774" y="10085758"/>
            <a:ext cx="130434" cy="245400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582994" y="9777603"/>
            <a:ext cx="147805" cy="20412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44260" y="9450033"/>
            <a:ext cx="178745" cy="165815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04801" y="9243475"/>
            <a:ext cx="217317" cy="133931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644676" y="9117473"/>
            <a:ext cx="235660" cy="87104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6066030" y="9082277"/>
            <a:ext cx="262255" cy="46355"/>
          </a:xfrm>
          <a:custGeom>
            <a:avLst/>
            <a:gdLst/>
            <a:ahLst/>
            <a:cxnLst/>
            <a:rect l="l" t="t" r="r" b="b"/>
            <a:pathLst>
              <a:path w="262254" h="46354">
                <a:moveTo>
                  <a:pt x="156460" y="45822"/>
                </a:moveTo>
                <a:lnTo>
                  <a:pt x="108321" y="45605"/>
                </a:lnTo>
                <a:lnTo>
                  <a:pt x="60685" y="42574"/>
                </a:lnTo>
                <a:lnTo>
                  <a:pt x="14772" y="37821"/>
                </a:lnTo>
                <a:lnTo>
                  <a:pt x="0" y="21852"/>
                </a:lnTo>
                <a:lnTo>
                  <a:pt x="3569" y="11735"/>
                </a:lnTo>
                <a:lnTo>
                  <a:pt x="14772" y="7196"/>
                </a:lnTo>
                <a:lnTo>
                  <a:pt x="60986" y="6552"/>
                </a:lnTo>
                <a:lnTo>
                  <a:pt x="107158" y="4354"/>
                </a:lnTo>
                <a:lnTo>
                  <a:pt x="153246" y="1778"/>
                </a:lnTo>
                <a:lnTo>
                  <a:pt x="199208" y="0"/>
                </a:lnTo>
                <a:lnTo>
                  <a:pt x="245002" y="196"/>
                </a:lnTo>
                <a:lnTo>
                  <a:pt x="256519" y="4653"/>
                </a:lnTo>
                <a:lnTo>
                  <a:pt x="261634" y="14852"/>
                </a:lnTo>
                <a:lnTo>
                  <a:pt x="259528" y="26036"/>
                </a:lnTo>
                <a:lnTo>
                  <a:pt x="249379" y="33446"/>
                </a:lnTo>
                <a:lnTo>
                  <a:pt x="203886" y="42133"/>
                </a:lnTo>
                <a:lnTo>
                  <a:pt x="156460" y="4582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7" name="bg object 2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6495960" y="9080353"/>
            <a:ext cx="227425" cy="64245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6912322" y="9158242"/>
            <a:ext cx="283210" cy="97155"/>
          </a:xfrm>
          <a:custGeom>
            <a:avLst/>
            <a:gdLst/>
            <a:ahLst/>
            <a:cxnLst/>
            <a:rect l="l" t="t" r="r" b="b"/>
            <a:pathLst>
              <a:path w="283209" h="97154">
                <a:moveTo>
                  <a:pt x="262729" y="96607"/>
                </a:moveTo>
                <a:lnTo>
                  <a:pt x="233991" y="85055"/>
                </a:lnTo>
                <a:lnTo>
                  <a:pt x="206156" y="72435"/>
                </a:lnTo>
                <a:lnTo>
                  <a:pt x="178157" y="60308"/>
                </a:lnTo>
                <a:lnTo>
                  <a:pt x="148927" y="50232"/>
                </a:lnTo>
                <a:lnTo>
                  <a:pt x="115935" y="42630"/>
                </a:lnTo>
                <a:lnTo>
                  <a:pt x="82615" y="37982"/>
                </a:lnTo>
                <a:lnTo>
                  <a:pt x="48967" y="35958"/>
                </a:lnTo>
                <a:lnTo>
                  <a:pt x="14991" y="36232"/>
                </a:lnTo>
                <a:lnTo>
                  <a:pt x="4582" y="32075"/>
                </a:lnTo>
                <a:lnTo>
                  <a:pt x="0" y="22669"/>
                </a:lnTo>
                <a:lnTo>
                  <a:pt x="1819" y="12606"/>
                </a:lnTo>
                <a:lnTo>
                  <a:pt x="10614" y="6481"/>
                </a:lnTo>
                <a:lnTo>
                  <a:pt x="55745" y="567"/>
                </a:lnTo>
                <a:lnTo>
                  <a:pt x="103795" y="0"/>
                </a:lnTo>
                <a:lnTo>
                  <a:pt x="152428" y="5606"/>
                </a:lnTo>
                <a:lnTo>
                  <a:pt x="199311" y="18213"/>
                </a:lnTo>
                <a:lnTo>
                  <a:pt x="242108" y="38646"/>
                </a:lnTo>
                <a:lnTo>
                  <a:pt x="278486" y="67732"/>
                </a:lnTo>
                <a:lnTo>
                  <a:pt x="283041" y="78273"/>
                </a:lnTo>
                <a:lnTo>
                  <a:pt x="280784" y="89060"/>
                </a:lnTo>
                <a:lnTo>
                  <a:pt x="273439" y="96402"/>
                </a:lnTo>
                <a:lnTo>
                  <a:pt x="262729" y="966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9" name="bg object 2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365779" y="9354602"/>
            <a:ext cx="190212" cy="107991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21969" y="518759"/>
            <a:ext cx="1456101" cy="145610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2061" y="414635"/>
            <a:ext cx="7212377" cy="1442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0942"/>
            <a:ext cx="680085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950768"/>
            <a:ext cx="241808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10/14/2022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achna.somaya@utu.ac.in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9889" y="6126226"/>
            <a:ext cx="1595120" cy="7327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2235">
              <a:lnSpc>
                <a:spcPts val="1739"/>
              </a:lnSpc>
              <a:spcBef>
                <a:spcPts val="95"/>
              </a:spcBef>
            </a:pPr>
            <a:r>
              <a:rPr sz="1500" b="1" spc="125" dirty="0">
                <a:solidFill>
                  <a:srgbClr val="FFFFFF"/>
                </a:solidFill>
                <a:latin typeface="Trebuchet MS"/>
                <a:cs typeface="Trebuchet MS"/>
              </a:rPr>
              <a:t>D</a:t>
            </a:r>
            <a:r>
              <a:rPr sz="1500" b="1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500" b="1" spc="-105" dirty="0">
                <a:solidFill>
                  <a:srgbClr val="FFFFFF"/>
                </a:solidFill>
                <a:latin typeface="Trebuchet MS"/>
                <a:cs typeface="Trebuchet MS"/>
              </a:rPr>
              <a:t>. </a:t>
            </a:r>
            <a:r>
              <a:rPr sz="1500" b="1" spc="65" dirty="0">
                <a:solidFill>
                  <a:srgbClr val="FFFFFF"/>
                </a:solidFill>
                <a:latin typeface="Trebuchet MS"/>
                <a:cs typeface="Trebuchet MS"/>
              </a:rPr>
              <a:t>R</a:t>
            </a:r>
            <a:r>
              <a:rPr sz="1500" b="1" spc="70" dirty="0">
                <a:solidFill>
                  <a:srgbClr val="FFFFFF"/>
                </a:solidFill>
                <a:latin typeface="Trebuchet MS"/>
                <a:cs typeface="Trebuchet MS"/>
              </a:rPr>
              <a:t>o</a:t>
            </a:r>
            <a:r>
              <a:rPr sz="1500" b="1" spc="60" dirty="0">
                <a:solidFill>
                  <a:srgbClr val="FFFFFF"/>
                </a:solidFill>
                <a:latin typeface="Trebuchet MS"/>
                <a:cs typeface="Trebuchet MS"/>
              </a:rPr>
              <a:t>z</a:t>
            </a:r>
            <a:r>
              <a:rPr sz="1500" b="1" spc="75" dirty="0">
                <a:solidFill>
                  <a:srgbClr val="FFFFFF"/>
                </a:solidFill>
                <a:latin typeface="Trebuchet MS"/>
                <a:cs typeface="Trebuchet MS"/>
              </a:rPr>
              <a:t>y</a:t>
            </a:r>
            <a:r>
              <a:rPr sz="1500" b="1" spc="-1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00" b="1" spc="90" dirty="0">
                <a:solidFill>
                  <a:srgbClr val="FFFFFF"/>
                </a:solidFill>
                <a:latin typeface="Trebuchet MS"/>
                <a:cs typeface="Trebuchet MS"/>
              </a:rPr>
              <a:t>P</a:t>
            </a:r>
            <a:r>
              <a:rPr sz="1500" b="1" spc="70" dirty="0">
                <a:solidFill>
                  <a:srgbClr val="FFFFFF"/>
                </a:solidFill>
                <a:latin typeface="Trebuchet MS"/>
                <a:cs typeface="Trebuchet MS"/>
              </a:rPr>
              <a:t>a</a:t>
            </a:r>
            <a:r>
              <a:rPr sz="1500" b="1" spc="-15" dirty="0">
                <a:solidFill>
                  <a:srgbClr val="FFFFFF"/>
                </a:solidFill>
                <a:latin typeface="Trebuchet MS"/>
                <a:cs typeface="Trebuchet MS"/>
              </a:rPr>
              <a:t>t</a:t>
            </a:r>
            <a:r>
              <a:rPr sz="1500" b="1" spc="30" dirty="0">
                <a:solidFill>
                  <a:srgbClr val="FFFFFF"/>
                </a:solidFill>
                <a:latin typeface="Trebuchet MS"/>
                <a:cs typeface="Trebuchet MS"/>
              </a:rPr>
              <a:t>e</a:t>
            </a:r>
            <a:r>
              <a:rPr sz="1500" b="1" spc="-35" dirty="0">
                <a:solidFill>
                  <a:srgbClr val="FFFFFF"/>
                </a:solidFill>
                <a:latin typeface="Trebuchet MS"/>
                <a:cs typeface="Trebuchet MS"/>
              </a:rPr>
              <a:t>l</a:t>
            </a:r>
            <a:endParaRPr sz="1500">
              <a:latin typeface="Trebuchet MS"/>
              <a:cs typeface="Trebuchet MS"/>
            </a:endParaRPr>
          </a:p>
          <a:p>
            <a:pPr algn="ctr">
              <a:lnSpc>
                <a:spcPts val="1140"/>
              </a:lnSpc>
            </a:pPr>
            <a:r>
              <a:rPr sz="1000" spc="15" dirty="0">
                <a:solidFill>
                  <a:srgbClr val="FFFFFF"/>
                </a:solidFill>
                <a:latin typeface="Trebuchet MS"/>
                <a:cs typeface="Trebuchet MS"/>
              </a:rPr>
              <a:t>Director</a:t>
            </a:r>
            <a:endParaRPr sz="1000">
              <a:latin typeface="Trebuchet MS"/>
              <a:cs typeface="Trebuchet MS"/>
            </a:endParaRPr>
          </a:p>
          <a:p>
            <a:pPr marL="12700" marR="5080" algn="ctr">
              <a:lnSpc>
                <a:spcPct val="111900"/>
              </a:lnSpc>
              <a:spcBef>
                <a:spcPts val="5"/>
              </a:spcBef>
            </a:pPr>
            <a:r>
              <a:rPr sz="1000" spc="20" dirty="0">
                <a:solidFill>
                  <a:srgbClr val="FFFFFF"/>
                </a:solidFill>
                <a:latin typeface="Trebuchet MS"/>
                <a:cs typeface="Trebuchet MS"/>
              </a:rPr>
              <a:t>Department</a:t>
            </a:r>
            <a:r>
              <a:rPr sz="1000" spc="-6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Trebuchet MS"/>
                <a:cs typeface="Trebuchet MS"/>
              </a:rPr>
              <a:t>of</a:t>
            </a:r>
            <a:r>
              <a:rPr sz="10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Trebuchet MS"/>
                <a:cs typeface="Trebuchet MS"/>
              </a:rPr>
              <a:t>Humanities </a:t>
            </a:r>
            <a:r>
              <a:rPr sz="1000" spc="-28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50" dirty="0">
                <a:solidFill>
                  <a:srgbClr val="FFFFFF"/>
                </a:solidFill>
                <a:latin typeface="Trebuchet MS"/>
                <a:cs typeface="Trebuchet MS"/>
              </a:rPr>
              <a:t>Uka</a:t>
            </a:r>
            <a:r>
              <a:rPr sz="1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30" dirty="0">
                <a:solidFill>
                  <a:srgbClr val="FFFFFF"/>
                </a:solidFill>
                <a:latin typeface="Trebuchet MS"/>
                <a:cs typeface="Trebuchet MS"/>
              </a:rPr>
              <a:t>Tarsadia</a:t>
            </a:r>
            <a:r>
              <a:rPr sz="10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Trebuchet MS"/>
                <a:cs typeface="Trebuchet MS"/>
              </a:rPr>
              <a:t>University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4815" y="6105064"/>
            <a:ext cx="1535430" cy="66865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500" dirty="0">
                <a:solidFill>
                  <a:srgbClr val="FFFFFF"/>
                </a:solidFill>
                <a:latin typeface="Trebuchet MS"/>
                <a:cs typeface="Trebuchet MS"/>
              </a:rPr>
              <a:t>Dr.</a:t>
            </a:r>
            <a:r>
              <a:rPr sz="1500" spc="-6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00" spc="70" dirty="0">
                <a:solidFill>
                  <a:srgbClr val="FFFFFF"/>
                </a:solidFill>
                <a:latin typeface="Trebuchet MS"/>
                <a:cs typeface="Trebuchet MS"/>
              </a:rPr>
              <a:t>Dinesh</a:t>
            </a:r>
            <a:r>
              <a:rPr sz="1500" spc="-5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00" spc="105" dirty="0">
                <a:solidFill>
                  <a:srgbClr val="FFFFFF"/>
                </a:solidFill>
                <a:latin typeface="Trebuchet MS"/>
                <a:cs typeface="Trebuchet MS"/>
              </a:rPr>
              <a:t>Shah</a:t>
            </a:r>
            <a:endParaRPr sz="1500">
              <a:latin typeface="Trebuchet MS"/>
              <a:cs typeface="Trebuchet MS"/>
            </a:endParaRPr>
          </a:p>
          <a:p>
            <a:pPr marL="97790" marR="5080" indent="229235">
              <a:lnSpc>
                <a:spcPct val="111900"/>
              </a:lnSpc>
              <a:spcBef>
                <a:spcPts val="140"/>
              </a:spcBef>
            </a:pPr>
            <a:r>
              <a:rPr sz="1000" spc="20" dirty="0">
                <a:solidFill>
                  <a:srgbClr val="FFFFFF"/>
                </a:solidFill>
                <a:latin typeface="Trebuchet MS"/>
                <a:cs typeface="Trebuchet MS"/>
              </a:rPr>
              <a:t>Mentor,</a:t>
            </a:r>
            <a:r>
              <a:rPr sz="1000" spc="8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40" dirty="0">
                <a:solidFill>
                  <a:srgbClr val="FFFFFF"/>
                </a:solidFill>
                <a:latin typeface="Trebuchet MS"/>
                <a:cs typeface="Trebuchet MS"/>
              </a:rPr>
              <a:t>Provost </a:t>
            </a:r>
            <a:r>
              <a:rPr sz="1000" spc="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50" dirty="0">
                <a:solidFill>
                  <a:srgbClr val="FFFFFF"/>
                </a:solidFill>
                <a:latin typeface="Trebuchet MS"/>
                <a:cs typeface="Trebuchet MS"/>
              </a:rPr>
              <a:t>Uka</a:t>
            </a:r>
            <a:r>
              <a:rPr sz="10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30" dirty="0">
                <a:solidFill>
                  <a:srgbClr val="FFFFFF"/>
                </a:solidFill>
                <a:latin typeface="Trebuchet MS"/>
                <a:cs typeface="Trebuchet MS"/>
              </a:rPr>
              <a:t>Tarsadia</a:t>
            </a:r>
            <a:r>
              <a:rPr sz="1000" spc="-4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Trebuchet MS"/>
                <a:cs typeface="Trebuchet MS"/>
              </a:rPr>
              <a:t>University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66679" y="6105064"/>
            <a:ext cx="1845310" cy="66865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500" dirty="0">
                <a:solidFill>
                  <a:srgbClr val="FFFFFF"/>
                </a:solidFill>
                <a:latin typeface="Trebuchet MS"/>
                <a:cs typeface="Trebuchet MS"/>
              </a:rPr>
              <a:t>Dr.</a:t>
            </a:r>
            <a:r>
              <a:rPr sz="15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00" spc="45" dirty="0">
                <a:solidFill>
                  <a:srgbClr val="FFFFFF"/>
                </a:solidFill>
                <a:latin typeface="Trebuchet MS"/>
                <a:cs typeface="Trebuchet MS"/>
              </a:rPr>
              <a:t>Gopal</a:t>
            </a:r>
            <a:r>
              <a:rPr sz="15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00" spc="65" dirty="0">
                <a:solidFill>
                  <a:srgbClr val="FFFFFF"/>
                </a:solidFill>
                <a:latin typeface="Trebuchet MS"/>
                <a:cs typeface="Trebuchet MS"/>
              </a:rPr>
              <a:t>Jee</a:t>
            </a:r>
            <a:r>
              <a:rPr sz="1500" spc="-5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500" spc="45" dirty="0">
                <a:solidFill>
                  <a:srgbClr val="FFFFFF"/>
                </a:solidFill>
                <a:latin typeface="Trebuchet MS"/>
                <a:cs typeface="Trebuchet MS"/>
              </a:rPr>
              <a:t>Gopal</a:t>
            </a:r>
            <a:endParaRPr sz="1500">
              <a:latin typeface="Trebuchet MS"/>
              <a:cs typeface="Trebuchet MS"/>
            </a:endParaRPr>
          </a:p>
          <a:p>
            <a:pPr marL="267335" marR="5080" indent="-212090">
              <a:lnSpc>
                <a:spcPct val="111900"/>
              </a:lnSpc>
              <a:spcBef>
                <a:spcPts val="140"/>
              </a:spcBef>
            </a:pPr>
            <a:r>
              <a:rPr sz="1000" spc="20" dirty="0">
                <a:solidFill>
                  <a:srgbClr val="FFFFFF"/>
                </a:solidFill>
                <a:latin typeface="Trebuchet MS"/>
                <a:cs typeface="Trebuchet MS"/>
              </a:rPr>
              <a:t>Co-Ordinator, </a:t>
            </a:r>
            <a:r>
              <a:rPr sz="1000" spc="30" dirty="0">
                <a:solidFill>
                  <a:srgbClr val="FFFFFF"/>
                </a:solidFill>
                <a:latin typeface="Trebuchet MS"/>
                <a:cs typeface="Trebuchet MS"/>
              </a:rPr>
              <a:t>Asst. </a:t>
            </a:r>
            <a:r>
              <a:rPr sz="1000" spc="40" dirty="0">
                <a:solidFill>
                  <a:srgbClr val="FFFFFF"/>
                </a:solidFill>
                <a:latin typeface="Trebuchet MS"/>
                <a:cs typeface="Trebuchet MS"/>
              </a:rPr>
              <a:t>Professor </a:t>
            </a:r>
            <a:r>
              <a:rPr sz="1000" spc="-29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50" dirty="0">
                <a:solidFill>
                  <a:srgbClr val="FFFFFF"/>
                </a:solidFill>
                <a:latin typeface="Trebuchet MS"/>
                <a:cs typeface="Trebuchet MS"/>
              </a:rPr>
              <a:t>Uka</a:t>
            </a:r>
            <a:r>
              <a:rPr sz="1000" spc="-3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30" dirty="0">
                <a:solidFill>
                  <a:srgbClr val="FFFFFF"/>
                </a:solidFill>
                <a:latin typeface="Trebuchet MS"/>
                <a:cs typeface="Trebuchet MS"/>
              </a:rPr>
              <a:t>Tarsadia</a:t>
            </a:r>
            <a:r>
              <a:rPr sz="1000" spc="-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20" dirty="0">
                <a:solidFill>
                  <a:srgbClr val="FFFFFF"/>
                </a:solidFill>
                <a:latin typeface="Trebuchet MS"/>
                <a:cs typeface="Trebuchet MS"/>
              </a:rPr>
              <a:t>University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58155" y="10114011"/>
            <a:ext cx="1946910" cy="2430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20" dirty="0">
                <a:solidFill>
                  <a:srgbClr val="232323"/>
                </a:solidFill>
                <a:latin typeface="Trebuchet MS"/>
                <a:cs typeface="Trebuchet MS"/>
              </a:rPr>
              <a:t>humanities@utu.ac</a:t>
            </a:r>
            <a:r>
              <a:rPr lang="en-IN" sz="1500" spc="20" dirty="0">
                <a:solidFill>
                  <a:srgbClr val="232323"/>
                </a:solidFill>
                <a:latin typeface="Trebuchet MS"/>
                <a:cs typeface="Trebuchet MS"/>
              </a:rPr>
              <a:t>.</a:t>
            </a:r>
            <a:r>
              <a:rPr sz="1500" spc="20" dirty="0">
                <a:solidFill>
                  <a:srgbClr val="232323"/>
                </a:solidFill>
                <a:latin typeface="Trebuchet MS"/>
                <a:cs typeface="Trebuchet MS"/>
              </a:rPr>
              <a:t>in</a:t>
            </a:r>
            <a:endParaRPr sz="1500" dirty="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2069" y="10114011"/>
            <a:ext cx="1946277" cy="48667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500" spc="65" dirty="0">
                <a:solidFill>
                  <a:srgbClr val="232323"/>
                </a:solidFill>
                <a:latin typeface="Trebuchet MS"/>
                <a:cs typeface="Trebuchet MS"/>
              </a:rPr>
              <a:t>+91</a:t>
            </a:r>
            <a:r>
              <a:rPr sz="1500" spc="-7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500" spc="130" dirty="0">
                <a:solidFill>
                  <a:srgbClr val="232323"/>
                </a:solidFill>
                <a:latin typeface="Trebuchet MS"/>
                <a:cs typeface="Trebuchet MS"/>
              </a:rPr>
              <a:t>76000</a:t>
            </a:r>
            <a:r>
              <a:rPr sz="1500" spc="-6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500" spc="110" dirty="0">
                <a:solidFill>
                  <a:srgbClr val="232323"/>
                </a:solidFill>
                <a:latin typeface="Trebuchet MS"/>
                <a:cs typeface="Trebuchet MS"/>
              </a:rPr>
              <a:t>20677</a:t>
            </a:r>
            <a:endParaRPr lang="en-IN" sz="1500" spc="110" dirty="0">
              <a:solidFill>
                <a:srgbClr val="232323"/>
              </a:solidFill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IN" sz="1500" spc="110" dirty="0">
                <a:solidFill>
                  <a:srgbClr val="232323"/>
                </a:solidFill>
                <a:latin typeface="Trebuchet MS"/>
                <a:cs typeface="Trebuchet MS"/>
              </a:rPr>
              <a:t>+91 70698 95963</a:t>
            </a:r>
            <a:endParaRPr sz="1500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97306" y="27118"/>
            <a:ext cx="7212377" cy="1995604"/>
          </a:xfrm>
          <a:prstGeom prst="rect">
            <a:avLst/>
          </a:prstGeom>
        </p:spPr>
        <p:txBody>
          <a:bodyPr vert="horz" wrap="square" lIns="0" tIns="475164" rIns="0" bIns="0" rtlCol="0">
            <a:spAutoFit/>
          </a:bodyPr>
          <a:lstStyle/>
          <a:p>
            <a:pPr marL="150495" algn="ctr">
              <a:lnSpc>
                <a:spcPct val="100000"/>
              </a:lnSpc>
              <a:spcBef>
                <a:spcPts val="360"/>
              </a:spcBef>
            </a:pPr>
            <a:r>
              <a:rPr sz="3200" spc="175" dirty="0">
                <a:solidFill>
                  <a:srgbClr val="232323"/>
                </a:solidFill>
                <a:latin typeface="Trebuchet MS"/>
                <a:cs typeface="Trebuchet MS"/>
              </a:rPr>
              <a:t>Online</a:t>
            </a:r>
            <a:r>
              <a:rPr sz="3200" spc="229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200" spc="175" dirty="0">
                <a:solidFill>
                  <a:srgbClr val="232323"/>
                </a:solidFill>
                <a:latin typeface="Trebuchet MS"/>
                <a:cs typeface="Trebuchet MS"/>
              </a:rPr>
              <a:t>Certificate</a:t>
            </a:r>
            <a:r>
              <a:rPr sz="3200" spc="229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200" spc="300" dirty="0">
                <a:solidFill>
                  <a:srgbClr val="232323"/>
                </a:solidFill>
                <a:latin typeface="Trebuchet MS"/>
                <a:cs typeface="Trebuchet MS"/>
              </a:rPr>
              <a:t>Course</a:t>
            </a:r>
            <a:r>
              <a:rPr sz="3200" spc="229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lang="en-IN" sz="3200" spc="229" dirty="0">
                <a:solidFill>
                  <a:srgbClr val="232323"/>
                </a:solidFill>
                <a:latin typeface="Trebuchet MS"/>
                <a:cs typeface="Trebuchet MS"/>
              </a:rPr>
              <a:t/>
            </a:r>
            <a:br>
              <a:rPr lang="en-IN" sz="3200" spc="229" dirty="0">
                <a:solidFill>
                  <a:srgbClr val="232323"/>
                </a:solidFill>
                <a:latin typeface="Trebuchet MS"/>
                <a:cs typeface="Trebuchet MS"/>
              </a:rPr>
            </a:br>
            <a:r>
              <a:rPr lang="en-IN" sz="3200" spc="70" dirty="0">
                <a:solidFill>
                  <a:srgbClr val="232323"/>
                </a:solidFill>
                <a:latin typeface="Trebuchet MS"/>
                <a:cs typeface="Trebuchet MS"/>
              </a:rPr>
              <a:t>of</a:t>
            </a:r>
            <a:endParaRPr sz="3200" dirty="0">
              <a:latin typeface="Trebuchet MS"/>
              <a:cs typeface="Trebuchet MS"/>
            </a:endParaRPr>
          </a:p>
          <a:p>
            <a:pPr marL="167005" algn="ctr">
              <a:lnSpc>
                <a:spcPct val="100000"/>
              </a:lnSpc>
              <a:spcBef>
                <a:spcPts val="265"/>
              </a:spcBef>
            </a:pPr>
            <a:r>
              <a:rPr sz="3200" b="1" spc="254" dirty="0">
                <a:solidFill>
                  <a:srgbClr val="232323"/>
                </a:solidFill>
                <a:latin typeface="Trebuchet MS"/>
                <a:cs typeface="Trebuchet MS"/>
              </a:rPr>
              <a:t>Soft</a:t>
            </a:r>
            <a:r>
              <a:rPr sz="3200" b="1" spc="7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3200" b="1" spc="229" dirty="0">
                <a:solidFill>
                  <a:srgbClr val="232323"/>
                </a:solidFill>
                <a:latin typeface="Trebuchet MS"/>
                <a:cs typeface="Trebuchet MS"/>
              </a:rPr>
              <a:t>skills</a:t>
            </a:r>
            <a:endParaRPr sz="3200" dirty="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95956" y="2263381"/>
            <a:ext cx="3815079" cy="939165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R="71755" algn="ctr">
              <a:lnSpc>
                <a:spcPct val="100000"/>
              </a:lnSpc>
              <a:spcBef>
                <a:spcPts val="275"/>
              </a:spcBef>
            </a:pPr>
            <a:r>
              <a:rPr sz="1850" spc="175" dirty="0">
                <a:solidFill>
                  <a:srgbClr val="232323"/>
                </a:solidFill>
                <a:latin typeface="Trebuchet MS"/>
                <a:cs typeface="Trebuchet MS"/>
              </a:rPr>
              <a:t>Organized</a:t>
            </a:r>
            <a:r>
              <a:rPr sz="1850" spc="12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850" spc="175" dirty="0">
                <a:solidFill>
                  <a:srgbClr val="232323"/>
                </a:solidFill>
                <a:latin typeface="Trebuchet MS"/>
                <a:cs typeface="Trebuchet MS"/>
              </a:rPr>
              <a:t>by</a:t>
            </a:r>
            <a:endParaRPr sz="185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1850" spc="180" dirty="0">
                <a:solidFill>
                  <a:srgbClr val="232323"/>
                </a:solidFill>
                <a:latin typeface="Trebuchet MS"/>
                <a:cs typeface="Trebuchet MS"/>
              </a:rPr>
              <a:t>Uka</a:t>
            </a:r>
            <a:r>
              <a:rPr sz="1850" spc="15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850" spc="165" dirty="0">
                <a:solidFill>
                  <a:srgbClr val="232323"/>
                </a:solidFill>
                <a:latin typeface="Trebuchet MS"/>
                <a:cs typeface="Trebuchet MS"/>
              </a:rPr>
              <a:t>Tarsadia</a:t>
            </a:r>
            <a:r>
              <a:rPr sz="1850" spc="15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850" spc="145" dirty="0">
                <a:solidFill>
                  <a:srgbClr val="232323"/>
                </a:solidFill>
                <a:latin typeface="Trebuchet MS"/>
                <a:cs typeface="Trebuchet MS"/>
              </a:rPr>
              <a:t>University</a:t>
            </a:r>
            <a:endParaRPr sz="1850" dirty="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sz="1850" spc="160" dirty="0">
                <a:solidFill>
                  <a:srgbClr val="232323"/>
                </a:solidFill>
                <a:latin typeface="Trebuchet MS"/>
                <a:cs typeface="Trebuchet MS"/>
              </a:rPr>
              <a:t>The</a:t>
            </a:r>
            <a:r>
              <a:rPr sz="1850" spc="16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850" spc="145" dirty="0">
                <a:solidFill>
                  <a:srgbClr val="232323"/>
                </a:solidFill>
                <a:latin typeface="Trebuchet MS"/>
                <a:cs typeface="Trebuchet MS"/>
              </a:rPr>
              <a:t>Department</a:t>
            </a:r>
            <a:r>
              <a:rPr sz="1850" spc="16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850" spc="100" dirty="0">
                <a:solidFill>
                  <a:srgbClr val="232323"/>
                </a:solidFill>
                <a:latin typeface="Trebuchet MS"/>
                <a:cs typeface="Trebuchet MS"/>
              </a:rPr>
              <a:t>of</a:t>
            </a:r>
            <a:r>
              <a:rPr sz="1850" spc="16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850" spc="145" dirty="0">
                <a:solidFill>
                  <a:srgbClr val="232323"/>
                </a:solidFill>
                <a:latin typeface="Trebuchet MS"/>
                <a:cs typeface="Trebuchet MS"/>
              </a:rPr>
              <a:t>Humanities</a:t>
            </a:r>
            <a:endParaRPr sz="1850" dirty="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9235" y="7816588"/>
            <a:ext cx="2091055" cy="2056764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1165"/>
              </a:spcBef>
            </a:pPr>
            <a:r>
              <a:rPr sz="2000" b="1" spc="105" dirty="0">
                <a:solidFill>
                  <a:srgbClr val="232323"/>
                </a:solidFill>
                <a:latin typeface="Trebuchet MS"/>
                <a:cs typeface="Trebuchet MS"/>
              </a:rPr>
              <a:t>T</a:t>
            </a:r>
            <a:r>
              <a:rPr sz="2000" b="1" spc="85" dirty="0">
                <a:solidFill>
                  <a:srgbClr val="232323"/>
                </a:solidFill>
                <a:latin typeface="Trebuchet MS"/>
                <a:cs typeface="Trebuchet MS"/>
              </a:rPr>
              <a:t>o</a:t>
            </a:r>
            <a:r>
              <a:rPr sz="2000" b="1" spc="90" dirty="0">
                <a:solidFill>
                  <a:srgbClr val="232323"/>
                </a:solidFill>
                <a:latin typeface="Trebuchet MS"/>
                <a:cs typeface="Trebuchet MS"/>
              </a:rPr>
              <a:t>p</a:t>
            </a:r>
            <a:r>
              <a:rPr sz="2000" b="1" spc="-60" dirty="0">
                <a:solidFill>
                  <a:srgbClr val="232323"/>
                </a:solidFill>
                <a:latin typeface="Trebuchet MS"/>
                <a:cs typeface="Trebuchet MS"/>
              </a:rPr>
              <a:t>i</a:t>
            </a:r>
            <a:r>
              <a:rPr sz="2000" b="1" spc="145" dirty="0">
                <a:solidFill>
                  <a:srgbClr val="232323"/>
                </a:solidFill>
                <a:latin typeface="Trebuchet MS"/>
                <a:cs typeface="Trebuchet MS"/>
              </a:rPr>
              <a:t>c</a:t>
            </a:r>
            <a:r>
              <a:rPr sz="2000" b="1" spc="260" dirty="0">
                <a:solidFill>
                  <a:srgbClr val="232323"/>
                </a:solidFill>
                <a:latin typeface="Trebuchet MS"/>
                <a:cs typeface="Trebuchet MS"/>
              </a:rPr>
              <a:t>s</a:t>
            </a:r>
            <a:r>
              <a:rPr sz="2000" b="1" spc="-140" dirty="0">
                <a:solidFill>
                  <a:srgbClr val="232323"/>
                </a:solidFill>
                <a:latin typeface="Trebuchet MS"/>
                <a:cs typeface="Trebuchet MS"/>
              </a:rPr>
              <a:t> :</a:t>
            </a:r>
            <a:endParaRPr sz="2000">
              <a:latin typeface="Trebuchet MS"/>
              <a:cs typeface="Trebuchet MS"/>
            </a:endParaRPr>
          </a:p>
          <a:p>
            <a:pPr marL="33655" marR="255904" indent="-6985">
              <a:lnSpc>
                <a:spcPct val="107500"/>
              </a:lnSpc>
              <a:spcBef>
                <a:spcPts val="710"/>
              </a:spcBef>
            </a:pPr>
            <a:r>
              <a:rPr sz="1600" spc="55" dirty="0">
                <a:solidFill>
                  <a:srgbClr val="232323"/>
                </a:solidFill>
                <a:latin typeface="Trebuchet MS"/>
                <a:cs typeface="Trebuchet MS"/>
              </a:rPr>
              <a:t>Leadership </a:t>
            </a:r>
            <a:r>
              <a:rPr sz="1600" spc="35" dirty="0">
                <a:solidFill>
                  <a:srgbClr val="232323"/>
                </a:solidFill>
                <a:latin typeface="Trebuchet MS"/>
                <a:cs typeface="Trebuchet MS"/>
              </a:rPr>
              <a:t>Skills </a:t>
            </a:r>
            <a:r>
              <a:rPr sz="16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30" dirty="0">
                <a:solidFill>
                  <a:srgbClr val="232323"/>
                </a:solidFill>
                <a:latin typeface="Trebuchet MS"/>
                <a:cs typeface="Trebuchet MS"/>
              </a:rPr>
              <a:t>Time</a:t>
            </a:r>
            <a:r>
              <a:rPr sz="1600" spc="-10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80" dirty="0">
                <a:solidFill>
                  <a:srgbClr val="232323"/>
                </a:solidFill>
                <a:latin typeface="Trebuchet MS"/>
                <a:cs typeface="Trebuchet MS"/>
              </a:rPr>
              <a:t>Management</a:t>
            </a:r>
            <a:endParaRPr sz="1600">
              <a:latin typeface="Trebuchet MS"/>
              <a:cs typeface="Trebuchet MS"/>
            </a:endParaRPr>
          </a:p>
          <a:p>
            <a:pPr marL="12700" marR="5080" indent="13970">
              <a:lnSpc>
                <a:spcPct val="128600"/>
              </a:lnSpc>
              <a:spcBef>
                <a:spcPts val="280"/>
              </a:spcBef>
            </a:pPr>
            <a:r>
              <a:rPr sz="1600" spc="40" dirty="0">
                <a:solidFill>
                  <a:srgbClr val="232323"/>
                </a:solidFill>
                <a:latin typeface="Trebuchet MS"/>
                <a:cs typeface="Trebuchet MS"/>
              </a:rPr>
              <a:t>Positive </a:t>
            </a:r>
            <a:r>
              <a:rPr sz="1600" spc="10" dirty="0">
                <a:solidFill>
                  <a:srgbClr val="232323"/>
                </a:solidFill>
                <a:latin typeface="Trebuchet MS"/>
                <a:cs typeface="Trebuchet MS"/>
              </a:rPr>
              <a:t>Attitude </a:t>
            </a:r>
            <a:r>
              <a:rPr sz="1600" spc="1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20" dirty="0">
                <a:solidFill>
                  <a:srgbClr val="232323"/>
                </a:solidFill>
                <a:latin typeface="Trebuchet MS"/>
                <a:cs typeface="Trebuchet MS"/>
              </a:rPr>
              <a:t>Conflict </a:t>
            </a:r>
            <a:r>
              <a:rPr sz="1600" spc="35" dirty="0">
                <a:solidFill>
                  <a:srgbClr val="232323"/>
                </a:solidFill>
                <a:latin typeface="Trebuchet MS"/>
                <a:cs typeface="Trebuchet MS"/>
              </a:rPr>
              <a:t>Resolution </a:t>
            </a:r>
            <a:r>
              <a:rPr sz="16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45" dirty="0">
                <a:solidFill>
                  <a:srgbClr val="232323"/>
                </a:solidFill>
                <a:latin typeface="Trebuchet MS"/>
                <a:cs typeface="Trebuchet MS"/>
              </a:rPr>
              <a:t>Communication</a:t>
            </a:r>
            <a:r>
              <a:rPr sz="1600" spc="-8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35" dirty="0">
                <a:solidFill>
                  <a:srgbClr val="232323"/>
                </a:solidFill>
                <a:latin typeface="Trebuchet MS"/>
                <a:cs typeface="Trebuchet MS"/>
              </a:rPr>
              <a:t>Skills</a:t>
            </a:r>
            <a:endParaRPr sz="16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46219" y="7809451"/>
            <a:ext cx="3402965" cy="1981835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269875">
              <a:lnSpc>
                <a:spcPct val="100000"/>
              </a:lnSpc>
              <a:spcBef>
                <a:spcPts val="1220"/>
              </a:spcBef>
            </a:pPr>
            <a:r>
              <a:rPr sz="2000" b="1" spc="65" dirty="0">
                <a:solidFill>
                  <a:srgbClr val="232323"/>
                </a:solidFill>
                <a:latin typeface="Trebuchet MS"/>
                <a:cs typeface="Trebuchet MS"/>
              </a:rPr>
              <a:t>Outcomes</a:t>
            </a:r>
            <a:r>
              <a:rPr sz="2000" spc="65" dirty="0">
                <a:solidFill>
                  <a:srgbClr val="232323"/>
                </a:solidFill>
                <a:latin typeface="Trebuchet MS"/>
                <a:cs typeface="Trebuchet MS"/>
              </a:rPr>
              <a:t>:</a:t>
            </a:r>
            <a:endParaRPr sz="2000" dirty="0">
              <a:latin typeface="Trebuchet MS"/>
              <a:cs typeface="Trebuchet MS"/>
            </a:endParaRPr>
          </a:p>
          <a:p>
            <a:pPr marL="32384" marR="637540" indent="15240">
              <a:lnSpc>
                <a:spcPct val="116799"/>
              </a:lnSpc>
              <a:spcBef>
                <a:spcPts val="575"/>
              </a:spcBef>
            </a:pPr>
            <a:r>
              <a:rPr sz="1600" spc="35" dirty="0">
                <a:solidFill>
                  <a:srgbClr val="232323"/>
                </a:solidFill>
                <a:latin typeface="Trebuchet MS"/>
                <a:cs typeface="Trebuchet MS"/>
              </a:rPr>
              <a:t>Personality </a:t>
            </a:r>
            <a:r>
              <a:rPr sz="1600" spc="50" dirty="0">
                <a:solidFill>
                  <a:srgbClr val="232323"/>
                </a:solidFill>
                <a:latin typeface="Trebuchet MS"/>
                <a:cs typeface="Trebuchet MS"/>
              </a:rPr>
              <a:t>Development </a:t>
            </a:r>
            <a:r>
              <a:rPr sz="1600" spc="5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45" dirty="0">
                <a:solidFill>
                  <a:srgbClr val="232323"/>
                </a:solidFill>
                <a:latin typeface="Trebuchet MS"/>
                <a:cs typeface="Trebuchet MS"/>
              </a:rPr>
              <a:t>Communication </a:t>
            </a:r>
            <a:r>
              <a:rPr sz="1600" spc="35" dirty="0">
                <a:solidFill>
                  <a:srgbClr val="232323"/>
                </a:solidFill>
                <a:latin typeface="Trebuchet MS"/>
                <a:cs typeface="Trebuchet MS"/>
              </a:rPr>
              <a:t>Skills </a:t>
            </a:r>
            <a:r>
              <a:rPr sz="1600" spc="4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30" dirty="0">
                <a:solidFill>
                  <a:srgbClr val="232323"/>
                </a:solidFill>
                <a:latin typeface="Trebuchet MS"/>
                <a:cs typeface="Trebuchet MS"/>
              </a:rPr>
              <a:t>Building </a:t>
            </a:r>
            <a:r>
              <a:rPr sz="1600" spc="40" dirty="0">
                <a:solidFill>
                  <a:srgbClr val="232323"/>
                </a:solidFill>
                <a:latin typeface="Trebuchet MS"/>
                <a:cs typeface="Trebuchet MS"/>
              </a:rPr>
              <a:t>Positive </a:t>
            </a:r>
            <a:r>
              <a:rPr sz="1600" spc="10" dirty="0">
                <a:solidFill>
                  <a:srgbClr val="232323"/>
                </a:solidFill>
                <a:latin typeface="Trebuchet MS"/>
                <a:cs typeface="Trebuchet MS"/>
              </a:rPr>
              <a:t>Attitude </a:t>
            </a:r>
            <a:r>
              <a:rPr sz="1600" spc="1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50" dirty="0">
                <a:solidFill>
                  <a:srgbClr val="232323"/>
                </a:solidFill>
                <a:latin typeface="Trebuchet MS"/>
                <a:cs typeface="Trebuchet MS"/>
              </a:rPr>
              <a:t>Enhancement</a:t>
            </a:r>
            <a:r>
              <a:rPr sz="1600" spc="-60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35" dirty="0">
                <a:solidFill>
                  <a:srgbClr val="232323"/>
                </a:solidFill>
                <a:latin typeface="Trebuchet MS"/>
                <a:cs typeface="Trebuchet MS"/>
              </a:rPr>
              <a:t>of</a:t>
            </a:r>
            <a:r>
              <a:rPr sz="1600" spc="-5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60" dirty="0">
                <a:solidFill>
                  <a:srgbClr val="232323"/>
                </a:solidFill>
                <a:latin typeface="Trebuchet MS"/>
                <a:cs typeface="Trebuchet MS"/>
              </a:rPr>
              <a:t>Confidence</a:t>
            </a:r>
            <a:endParaRPr sz="16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600" spc="114" dirty="0">
                <a:solidFill>
                  <a:srgbClr val="232323"/>
                </a:solidFill>
                <a:latin typeface="Trebuchet MS"/>
                <a:cs typeface="Trebuchet MS"/>
              </a:rPr>
              <a:t>P</a:t>
            </a:r>
            <a:r>
              <a:rPr sz="1600" spc="-15" dirty="0">
                <a:solidFill>
                  <a:srgbClr val="232323"/>
                </a:solidFill>
                <a:latin typeface="Trebuchet MS"/>
                <a:cs typeface="Trebuchet MS"/>
              </a:rPr>
              <a:t>r</a:t>
            </a:r>
            <a:r>
              <a:rPr sz="1600" spc="90" dirty="0">
                <a:solidFill>
                  <a:srgbClr val="232323"/>
                </a:solidFill>
                <a:latin typeface="Trebuchet MS"/>
                <a:cs typeface="Trebuchet MS"/>
              </a:rPr>
              <a:t>o</a:t>
            </a:r>
            <a:r>
              <a:rPr sz="1600" spc="95" dirty="0">
                <a:solidFill>
                  <a:srgbClr val="232323"/>
                </a:solidFill>
                <a:latin typeface="Trebuchet MS"/>
                <a:cs typeface="Trebuchet MS"/>
              </a:rPr>
              <a:t>b</a:t>
            </a:r>
            <a:r>
              <a:rPr sz="1600" spc="-95" dirty="0">
                <a:solidFill>
                  <a:srgbClr val="232323"/>
                </a:solidFill>
                <a:latin typeface="Trebuchet MS"/>
                <a:cs typeface="Trebuchet MS"/>
              </a:rPr>
              <a:t>l</a:t>
            </a:r>
            <a:r>
              <a:rPr sz="1600" spc="50" dirty="0">
                <a:solidFill>
                  <a:srgbClr val="232323"/>
                </a:solidFill>
                <a:latin typeface="Trebuchet MS"/>
                <a:cs typeface="Trebuchet MS"/>
              </a:rPr>
              <a:t>e</a:t>
            </a:r>
            <a:r>
              <a:rPr sz="1600" spc="60" dirty="0">
                <a:solidFill>
                  <a:srgbClr val="232323"/>
                </a:solidFill>
                <a:latin typeface="Trebuchet MS"/>
                <a:cs typeface="Trebuchet MS"/>
              </a:rPr>
              <a:t>m</a:t>
            </a:r>
            <a:r>
              <a:rPr sz="1600" spc="-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240" dirty="0">
                <a:solidFill>
                  <a:srgbClr val="232323"/>
                </a:solidFill>
                <a:latin typeface="Trebuchet MS"/>
                <a:cs typeface="Trebuchet MS"/>
              </a:rPr>
              <a:t>S</a:t>
            </a:r>
            <a:r>
              <a:rPr sz="1600" spc="90" dirty="0">
                <a:solidFill>
                  <a:srgbClr val="232323"/>
                </a:solidFill>
                <a:latin typeface="Trebuchet MS"/>
                <a:cs typeface="Trebuchet MS"/>
              </a:rPr>
              <a:t>o</a:t>
            </a:r>
            <a:r>
              <a:rPr sz="1600" spc="-95" dirty="0">
                <a:solidFill>
                  <a:srgbClr val="232323"/>
                </a:solidFill>
                <a:latin typeface="Trebuchet MS"/>
                <a:cs typeface="Trebuchet MS"/>
              </a:rPr>
              <a:t>l</a:t>
            </a:r>
            <a:r>
              <a:rPr sz="1600" spc="100" dirty="0">
                <a:solidFill>
                  <a:srgbClr val="232323"/>
                </a:solidFill>
                <a:latin typeface="Trebuchet MS"/>
                <a:cs typeface="Trebuchet MS"/>
              </a:rPr>
              <a:t>v</a:t>
            </a:r>
            <a:r>
              <a:rPr sz="1600" spc="-80" dirty="0">
                <a:solidFill>
                  <a:srgbClr val="232323"/>
                </a:solidFill>
                <a:latin typeface="Trebuchet MS"/>
                <a:cs typeface="Trebuchet MS"/>
              </a:rPr>
              <a:t>i</a:t>
            </a:r>
            <a:r>
              <a:rPr sz="1600" spc="55" dirty="0">
                <a:solidFill>
                  <a:srgbClr val="232323"/>
                </a:solidFill>
                <a:latin typeface="Trebuchet MS"/>
                <a:cs typeface="Trebuchet MS"/>
              </a:rPr>
              <a:t>n</a:t>
            </a:r>
            <a:r>
              <a:rPr sz="1600" spc="170" dirty="0">
                <a:solidFill>
                  <a:srgbClr val="232323"/>
                </a:solidFill>
                <a:latin typeface="Trebuchet MS"/>
                <a:cs typeface="Trebuchet MS"/>
              </a:rPr>
              <a:t>g</a:t>
            </a:r>
            <a:r>
              <a:rPr sz="1600" spc="-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-110" dirty="0">
                <a:solidFill>
                  <a:srgbClr val="232323"/>
                </a:solidFill>
                <a:latin typeface="Trebuchet MS"/>
                <a:cs typeface="Trebuchet MS"/>
              </a:rPr>
              <a:t>&amp;</a:t>
            </a:r>
            <a:r>
              <a:rPr sz="1600" spc="-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160" dirty="0">
                <a:solidFill>
                  <a:srgbClr val="232323"/>
                </a:solidFill>
                <a:latin typeface="Trebuchet MS"/>
                <a:cs typeface="Trebuchet MS"/>
              </a:rPr>
              <a:t>D</a:t>
            </a:r>
            <a:r>
              <a:rPr sz="1600" spc="50" dirty="0">
                <a:solidFill>
                  <a:srgbClr val="232323"/>
                </a:solidFill>
                <a:latin typeface="Trebuchet MS"/>
                <a:cs typeface="Trebuchet MS"/>
              </a:rPr>
              <a:t>e</a:t>
            </a:r>
            <a:r>
              <a:rPr sz="1600" spc="95" dirty="0">
                <a:solidFill>
                  <a:srgbClr val="232323"/>
                </a:solidFill>
                <a:latin typeface="Trebuchet MS"/>
                <a:cs typeface="Trebuchet MS"/>
              </a:rPr>
              <a:t>c</a:t>
            </a:r>
            <a:r>
              <a:rPr sz="1600" spc="-80" dirty="0">
                <a:solidFill>
                  <a:srgbClr val="232323"/>
                </a:solidFill>
                <a:latin typeface="Trebuchet MS"/>
                <a:cs typeface="Trebuchet MS"/>
              </a:rPr>
              <a:t>i</a:t>
            </a:r>
            <a:r>
              <a:rPr sz="1600" spc="180" dirty="0">
                <a:solidFill>
                  <a:srgbClr val="232323"/>
                </a:solidFill>
                <a:latin typeface="Trebuchet MS"/>
                <a:cs typeface="Trebuchet MS"/>
              </a:rPr>
              <a:t>s</a:t>
            </a:r>
            <a:r>
              <a:rPr sz="1600" spc="-80" dirty="0">
                <a:solidFill>
                  <a:srgbClr val="232323"/>
                </a:solidFill>
                <a:latin typeface="Trebuchet MS"/>
                <a:cs typeface="Trebuchet MS"/>
              </a:rPr>
              <a:t>i</a:t>
            </a:r>
            <a:r>
              <a:rPr sz="1600" spc="90" dirty="0">
                <a:solidFill>
                  <a:srgbClr val="232323"/>
                </a:solidFill>
                <a:latin typeface="Trebuchet MS"/>
                <a:cs typeface="Trebuchet MS"/>
              </a:rPr>
              <a:t>o</a:t>
            </a:r>
            <a:r>
              <a:rPr sz="1600" spc="60" dirty="0">
                <a:solidFill>
                  <a:srgbClr val="232323"/>
                </a:solidFill>
                <a:latin typeface="Trebuchet MS"/>
                <a:cs typeface="Trebuchet MS"/>
              </a:rPr>
              <a:t>n</a:t>
            </a:r>
            <a:r>
              <a:rPr sz="1600" spc="-35" dirty="0">
                <a:solidFill>
                  <a:srgbClr val="232323"/>
                </a:solidFill>
                <a:latin typeface="Trebuchet MS"/>
                <a:cs typeface="Trebuchet MS"/>
              </a:rPr>
              <a:t> </a:t>
            </a:r>
            <a:r>
              <a:rPr sz="1600" spc="315" dirty="0">
                <a:solidFill>
                  <a:srgbClr val="232323"/>
                </a:solidFill>
                <a:latin typeface="Trebuchet MS"/>
                <a:cs typeface="Trebuchet MS"/>
              </a:rPr>
              <a:t>M</a:t>
            </a:r>
            <a:r>
              <a:rPr sz="1600" spc="55" dirty="0">
                <a:solidFill>
                  <a:srgbClr val="232323"/>
                </a:solidFill>
                <a:latin typeface="Trebuchet MS"/>
                <a:cs typeface="Trebuchet MS"/>
              </a:rPr>
              <a:t>ak</a:t>
            </a:r>
            <a:r>
              <a:rPr sz="1600" spc="-80" dirty="0">
                <a:solidFill>
                  <a:srgbClr val="232323"/>
                </a:solidFill>
                <a:latin typeface="Trebuchet MS"/>
                <a:cs typeface="Trebuchet MS"/>
              </a:rPr>
              <a:t>i</a:t>
            </a:r>
            <a:r>
              <a:rPr sz="1600" spc="55" dirty="0">
                <a:solidFill>
                  <a:srgbClr val="232323"/>
                </a:solidFill>
                <a:latin typeface="Trebuchet MS"/>
                <a:cs typeface="Trebuchet MS"/>
              </a:rPr>
              <a:t>n</a:t>
            </a:r>
            <a:r>
              <a:rPr lang="en-IN" sz="1600" spc="170" dirty="0">
                <a:solidFill>
                  <a:srgbClr val="232323"/>
                </a:solidFill>
                <a:latin typeface="Trebuchet MS"/>
                <a:cs typeface="Trebuchet MS"/>
              </a:rPr>
              <a:t>g</a:t>
            </a:r>
            <a:endParaRPr sz="1600" dirty="0"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" y="414635"/>
            <a:ext cx="7384438" cy="2108781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3189605">
              <a:lnSpc>
                <a:spcPct val="100000"/>
              </a:lnSpc>
              <a:spcBef>
                <a:spcPts val="944"/>
              </a:spcBef>
            </a:pPr>
            <a:r>
              <a:rPr lang="en-IN" spc="215" dirty="0"/>
              <a:t>  </a:t>
            </a:r>
            <a:r>
              <a:rPr spc="215">
                <a:solidFill>
                  <a:srgbClr val="FF0000"/>
                </a:solidFill>
              </a:rPr>
              <a:t>REGISTRATION</a:t>
            </a:r>
            <a:r>
              <a:rPr spc="140">
                <a:solidFill>
                  <a:srgbClr val="FF0000"/>
                </a:solidFill>
              </a:rPr>
              <a:t> </a:t>
            </a:r>
            <a:r>
              <a:rPr spc="330" smtClean="0">
                <a:solidFill>
                  <a:srgbClr val="FF0000"/>
                </a:solidFill>
              </a:rPr>
              <a:t>LINK</a:t>
            </a:r>
            <a:r>
              <a:rPr lang="en-IN" spc="330" dirty="0" smtClean="0"/>
              <a:t/>
            </a:r>
            <a:br>
              <a:rPr lang="en-IN" spc="330" dirty="0" smtClean="0"/>
            </a:br>
            <a:r>
              <a:rPr lang="en-IN" spc="330" dirty="0" err="1" smtClean="0"/>
              <a:t>http://utu.ac.in/DOH/Conference.html</a:t>
            </a:r>
            <a:r>
              <a:rPr lang="en-IN" spc="330" dirty="0" smtClean="0"/>
              <a:t/>
            </a:r>
            <a:br>
              <a:rPr lang="en-IN" spc="330" dirty="0" smtClean="0"/>
            </a:br>
            <a:endParaRPr spc="330" dirty="0"/>
          </a:p>
          <a:p>
            <a:pPr marL="3140710" marR="5080" indent="37465" algn="r">
              <a:lnSpc>
                <a:spcPct val="100600"/>
              </a:lnSpc>
              <a:spcBef>
                <a:spcPts val="550"/>
              </a:spcBef>
            </a:pPr>
            <a:r>
              <a:rPr lang="en-IN" sz="1600" b="1" spc="-15" dirty="0">
                <a:latin typeface="Roboto"/>
                <a:cs typeface="Roboto"/>
              </a:rPr>
              <a:t>          </a:t>
            </a:r>
            <a:endParaRPr sz="1600" dirty="0">
              <a:latin typeface="Roboto"/>
              <a:cs typeface="Robo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1366" y="8363678"/>
            <a:ext cx="3117215" cy="2213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160" dirty="0">
                <a:latin typeface="Times New Roman"/>
                <a:cs typeface="Times New Roman"/>
              </a:rPr>
              <a:t>R</a:t>
            </a:r>
            <a:r>
              <a:rPr sz="2200" b="1" spc="10" dirty="0">
                <a:latin typeface="Times New Roman"/>
                <a:cs typeface="Times New Roman"/>
              </a:rPr>
              <a:t>e</a:t>
            </a:r>
            <a:r>
              <a:rPr sz="2200" b="1" spc="-5" dirty="0">
                <a:latin typeface="Times New Roman"/>
                <a:cs typeface="Times New Roman"/>
              </a:rPr>
              <a:t>so</a:t>
            </a:r>
            <a:r>
              <a:rPr sz="2200" b="1" spc="110" dirty="0">
                <a:latin typeface="Times New Roman"/>
                <a:cs typeface="Times New Roman"/>
              </a:rPr>
              <a:t>u</a:t>
            </a:r>
            <a:r>
              <a:rPr sz="2200" b="1" spc="105" dirty="0">
                <a:latin typeface="Times New Roman"/>
                <a:cs typeface="Times New Roman"/>
              </a:rPr>
              <a:t>r</a:t>
            </a:r>
            <a:r>
              <a:rPr sz="2200" b="1" spc="-50" dirty="0">
                <a:latin typeface="Times New Roman"/>
                <a:cs typeface="Times New Roman"/>
              </a:rPr>
              <a:t>c</a:t>
            </a:r>
            <a:r>
              <a:rPr sz="2200" b="1" spc="15" dirty="0">
                <a:latin typeface="Times New Roman"/>
                <a:cs typeface="Times New Roman"/>
              </a:rPr>
              <a:t>e</a:t>
            </a:r>
            <a:r>
              <a:rPr sz="2200" b="1" spc="-135" dirty="0">
                <a:latin typeface="Times New Roman"/>
                <a:cs typeface="Times New Roman"/>
              </a:rPr>
              <a:t> </a:t>
            </a:r>
            <a:r>
              <a:rPr sz="2200" b="1" spc="75" dirty="0">
                <a:latin typeface="Times New Roman"/>
                <a:cs typeface="Times New Roman"/>
              </a:rPr>
              <a:t>p</a:t>
            </a:r>
            <a:r>
              <a:rPr sz="2200" b="1" spc="10" dirty="0">
                <a:latin typeface="Times New Roman"/>
                <a:cs typeface="Times New Roman"/>
              </a:rPr>
              <a:t>e</a:t>
            </a:r>
            <a:r>
              <a:rPr sz="2200" b="1" spc="105" dirty="0">
                <a:latin typeface="Times New Roman"/>
                <a:cs typeface="Times New Roman"/>
              </a:rPr>
              <a:t>r</a:t>
            </a:r>
            <a:r>
              <a:rPr sz="2200" b="1" spc="-5" dirty="0">
                <a:latin typeface="Times New Roman"/>
                <a:cs typeface="Times New Roman"/>
              </a:rPr>
              <a:t>so</a:t>
            </a:r>
            <a:r>
              <a:rPr sz="2200" b="1" spc="114" dirty="0">
                <a:latin typeface="Times New Roman"/>
                <a:cs typeface="Times New Roman"/>
              </a:rPr>
              <a:t>n</a:t>
            </a:r>
            <a:endParaRPr sz="2200" b="1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35"/>
              </a:spcBef>
            </a:pPr>
            <a:r>
              <a:rPr sz="2000" spc="-204" dirty="0">
                <a:latin typeface="Times New Roman"/>
                <a:cs typeface="Times New Roman"/>
              </a:rPr>
              <a:t>M</a:t>
            </a:r>
            <a:r>
              <a:rPr sz="2000" spc="-5" dirty="0">
                <a:latin typeface="Times New Roman"/>
                <a:cs typeface="Times New Roman"/>
              </a:rPr>
              <a:t>s</a:t>
            </a:r>
            <a:r>
              <a:rPr sz="2000" spc="-110" dirty="0">
                <a:latin typeface="Times New Roman"/>
                <a:cs typeface="Times New Roman"/>
              </a:rPr>
              <a:t>.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145" dirty="0">
                <a:latin typeface="Times New Roman"/>
                <a:cs typeface="Times New Roman"/>
              </a:rPr>
              <a:t>R</a:t>
            </a:r>
            <a:r>
              <a:rPr sz="2000" spc="45" dirty="0">
                <a:latin typeface="Times New Roman"/>
                <a:cs typeface="Times New Roman"/>
              </a:rPr>
              <a:t>a</a:t>
            </a:r>
            <a:r>
              <a:rPr sz="2000" spc="-45" dirty="0">
                <a:latin typeface="Times New Roman"/>
                <a:cs typeface="Times New Roman"/>
              </a:rPr>
              <a:t>c</a:t>
            </a:r>
            <a:r>
              <a:rPr sz="2000" spc="105" dirty="0">
                <a:latin typeface="Times New Roman"/>
                <a:cs typeface="Times New Roman"/>
              </a:rPr>
              <a:t>h</a:t>
            </a:r>
            <a:r>
              <a:rPr sz="2000" spc="100" dirty="0">
                <a:latin typeface="Times New Roman"/>
                <a:cs typeface="Times New Roman"/>
              </a:rPr>
              <a:t>n</a:t>
            </a:r>
            <a:r>
              <a:rPr sz="2000" spc="50" dirty="0">
                <a:latin typeface="Times New Roman"/>
                <a:cs typeface="Times New Roman"/>
              </a:rPr>
              <a:t>a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o</a:t>
            </a:r>
            <a:r>
              <a:rPr sz="2000" spc="30" dirty="0">
                <a:latin typeface="Times New Roman"/>
                <a:cs typeface="Times New Roman"/>
              </a:rPr>
              <a:t>m</a:t>
            </a:r>
            <a:r>
              <a:rPr sz="2000" spc="45" dirty="0">
                <a:latin typeface="Times New Roman"/>
                <a:cs typeface="Times New Roman"/>
              </a:rPr>
              <a:t>a</a:t>
            </a:r>
            <a:r>
              <a:rPr sz="2000" spc="-65" dirty="0">
                <a:latin typeface="Times New Roman"/>
                <a:cs typeface="Times New Roman"/>
              </a:rPr>
              <a:t>y</a:t>
            </a:r>
            <a:r>
              <a:rPr sz="2000" spc="50" dirty="0">
                <a:latin typeface="Times New Roman"/>
                <a:cs typeface="Times New Roman"/>
              </a:rPr>
              <a:t>a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204" dirty="0">
                <a:latin typeface="Times New Roman"/>
                <a:cs typeface="Times New Roman"/>
              </a:rPr>
              <a:t>M</a:t>
            </a:r>
            <a:r>
              <a:rPr sz="2000" spc="-190" dirty="0">
                <a:latin typeface="Times New Roman"/>
                <a:cs typeface="Times New Roman"/>
              </a:rPr>
              <a:t>B</a:t>
            </a:r>
            <a:r>
              <a:rPr sz="2000" spc="-254" dirty="0">
                <a:latin typeface="Times New Roman"/>
                <a:cs typeface="Times New Roman"/>
              </a:rPr>
              <a:t>A</a:t>
            </a:r>
            <a:r>
              <a:rPr sz="2000" spc="-20" dirty="0">
                <a:latin typeface="Times New Roman"/>
                <a:cs typeface="Times New Roman"/>
              </a:rPr>
              <a:t>(</a:t>
            </a:r>
            <a:r>
              <a:rPr sz="2000" spc="-50" dirty="0">
                <a:latin typeface="Times New Roman"/>
                <a:cs typeface="Times New Roman"/>
              </a:rPr>
              <a:t>H</a:t>
            </a:r>
            <a:r>
              <a:rPr sz="2000" spc="-145" dirty="0">
                <a:latin typeface="Times New Roman"/>
                <a:cs typeface="Times New Roman"/>
              </a:rPr>
              <a:t>R</a:t>
            </a:r>
            <a:r>
              <a:rPr sz="2000" spc="-10" dirty="0">
                <a:latin typeface="Times New Roman"/>
                <a:cs typeface="Times New Roman"/>
              </a:rPr>
              <a:t>)  </a:t>
            </a:r>
            <a:r>
              <a:rPr sz="2000" spc="-75" dirty="0">
                <a:latin typeface="Times New Roman"/>
                <a:cs typeface="Times New Roman"/>
              </a:rPr>
              <a:t>S</a:t>
            </a:r>
            <a:r>
              <a:rPr sz="2000" spc="-5" dirty="0">
                <a:latin typeface="Times New Roman"/>
                <a:cs typeface="Times New Roman"/>
              </a:rPr>
              <a:t>o</a:t>
            </a:r>
            <a:r>
              <a:rPr sz="2000" spc="-80" dirty="0">
                <a:latin typeface="Times New Roman"/>
                <a:cs typeface="Times New Roman"/>
              </a:rPr>
              <a:t>f</a:t>
            </a:r>
            <a:r>
              <a:rPr sz="2000" spc="75" dirty="0">
                <a:latin typeface="Times New Roman"/>
                <a:cs typeface="Times New Roman"/>
              </a:rPr>
              <a:t>t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S</a:t>
            </a:r>
            <a:r>
              <a:rPr sz="2000" spc="-30" dirty="0">
                <a:latin typeface="Times New Roman"/>
                <a:cs typeface="Times New Roman"/>
              </a:rPr>
              <a:t>k</a:t>
            </a:r>
            <a:r>
              <a:rPr sz="2000" spc="5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lls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110" dirty="0">
                <a:latin typeface="Times New Roman"/>
                <a:cs typeface="Times New Roman"/>
              </a:rPr>
              <a:t>T</a:t>
            </a:r>
            <a:r>
              <a:rPr sz="2000" spc="95" dirty="0">
                <a:latin typeface="Times New Roman"/>
                <a:cs typeface="Times New Roman"/>
              </a:rPr>
              <a:t>r</a:t>
            </a:r>
            <a:r>
              <a:rPr sz="2000" spc="45" dirty="0">
                <a:latin typeface="Times New Roman"/>
                <a:cs typeface="Times New Roman"/>
              </a:rPr>
              <a:t>a</a:t>
            </a:r>
            <a:r>
              <a:rPr sz="2000" spc="5" dirty="0">
                <a:latin typeface="Times New Roman"/>
                <a:cs typeface="Times New Roman"/>
              </a:rPr>
              <a:t>i</a:t>
            </a:r>
            <a:r>
              <a:rPr sz="2000" spc="100" dirty="0">
                <a:latin typeface="Times New Roman"/>
                <a:cs typeface="Times New Roman"/>
              </a:rPr>
              <a:t>n</a:t>
            </a:r>
            <a:r>
              <a:rPr sz="2000" spc="10" dirty="0">
                <a:latin typeface="Times New Roman"/>
                <a:cs typeface="Times New Roman"/>
              </a:rPr>
              <a:t>e</a:t>
            </a:r>
            <a:r>
              <a:rPr sz="2000" spc="100" dirty="0">
                <a:latin typeface="Times New Roman"/>
                <a:cs typeface="Times New Roman"/>
              </a:rPr>
              <a:t>r</a:t>
            </a:r>
            <a:endParaRPr sz="2000">
              <a:latin typeface="Times New Roman"/>
              <a:cs typeface="Times New Roman"/>
            </a:endParaRPr>
          </a:p>
          <a:p>
            <a:pPr marL="12700" marR="1104900">
              <a:lnSpc>
                <a:spcPts val="2400"/>
              </a:lnSpc>
              <a:spcBef>
                <a:spcPts val="75"/>
              </a:spcBef>
            </a:pPr>
            <a:r>
              <a:rPr sz="2000" spc="-125" dirty="0">
                <a:latin typeface="Times New Roman"/>
                <a:cs typeface="Times New Roman"/>
              </a:rPr>
              <a:t>C</a:t>
            </a:r>
            <a:r>
              <a:rPr sz="2000" spc="-5" dirty="0">
                <a:latin typeface="Times New Roman"/>
                <a:cs typeface="Times New Roman"/>
              </a:rPr>
              <a:t>o</a:t>
            </a:r>
            <a:r>
              <a:rPr sz="2000" spc="100" dirty="0">
                <a:latin typeface="Times New Roman"/>
                <a:cs typeface="Times New Roman"/>
              </a:rPr>
              <a:t>n</a:t>
            </a:r>
            <a:r>
              <a:rPr sz="2000" spc="70" dirty="0">
                <a:latin typeface="Times New Roman"/>
                <a:cs typeface="Times New Roman"/>
              </a:rPr>
              <a:t>t</a:t>
            </a:r>
            <a:r>
              <a:rPr sz="2000" spc="10" dirty="0">
                <a:latin typeface="Times New Roman"/>
                <a:cs typeface="Times New Roman"/>
              </a:rPr>
              <a:t>e</a:t>
            </a:r>
            <a:r>
              <a:rPr sz="2000" spc="100" dirty="0">
                <a:latin typeface="Times New Roman"/>
                <a:cs typeface="Times New Roman"/>
              </a:rPr>
              <a:t>n</a:t>
            </a:r>
            <a:r>
              <a:rPr sz="2000" spc="75" dirty="0">
                <a:latin typeface="Times New Roman"/>
                <a:cs typeface="Times New Roman"/>
              </a:rPr>
              <a:t>t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60" dirty="0">
                <a:latin typeface="Times New Roman"/>
                <a:cs typeface="Times New Roman"/>
              </a:rPr>
              <a:t>d</a:t>
            </a:r>
            <a:r>
              <a:rPr sz="2000" spc="10" dirty="0">
                <a:latin typeface="Times New Roman"/>
                <a:cs typeface="Times New Roman"/>
              </a:rPr>
              <a:t>e</a:t>
            </a:r>
            <a:r>
              <a:rPr sz="2000" spc="-100" dirty="0">
                <a:latin typeface="Times New Roman"/>
                <a:cs typeface="Times New Roman"/>
              </a:rPr>
              <a:t>v</a:t>
            </a:r>
            <a:r>
              <a:rPr sz="2000" spc="1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l</a:t>
            </a:r>
            <a:r>
              <a:rPr sz="2000" spc="-5" dirty="0">
                <a:latin typeface="Times New Roman"/>
                <a:cs typeface="Times New Roman"/>
              </a:rPr>
              <a:t>o</a:t>
            </a:r>
            <a:r>
              <a:rPr sz="2000" spc="65" dirty="0">
                <a:latin typeface="Times New Roman"/>
                <a:cs typeface="Times New Roman"/>
              </a:rPr>
              <a:t>p</a:t>
            </a:r>
            <a:r>
              <a:rPr sz="2000" spc="10" dirty="0">
                <a:latin typeface="Times New Roman"/>
                <a:cs typeface="Times New Roman"/>
              </a:rPr>
              <a:t>e</a:t>
            </a:r>
            <a:r>
              <a:rPr sz="2000" spc="80" dirty="0">
                <a:latin typeface="Times New Roman"/>
                <a:cs typeface="Times New Roman"/>
              </a:rPr>
              <a:t>r  </a:t>
            </a:r>
            <a:r>
              <a:rPr sz="2000" spc="-145" dirty="0">
                <a:latin typeface="Times New Roman"/>
                <a:cs typeface="Times New Roman"/>
              </a:rPr>
              <a:t>E</a:t>
            </a:r>
            <a:r>
              <a:rPr sz="2000" spc="-100" dirty="0">
                <a:latin typeface="Times New Roman"/>
                <a:cs typeface="Times New Roman"/>
              </a:rPr>
              <a:t>v</a:t>
            </a:r>
            <a:r>
              <a:rPr sz="2000" spc="10" dirty="0">
                <a:latin typeface="Times New Roman"/>
                <a:cs typeface="Times New Roman"/>
              </a:rPr>
              <a:t>e</a:t>
            </a:r>
            <a:r>
              <a:rPr sz="2000" spc="100" dirty="0">
                <a:latin typeface="Times New Roman"/>
                <a:cs typeface="Times New Roman"/>
              </a:rPr>
              <a:t>n</a:t>
            </a:r>
            <a:r>
              <a:rPr sz="2000" spc="75" dirty="0">
                <a:latin typeface="Times New Roman"/>
                <a:cs typeface="Times New Roman"/>
              </a:rPr>
              <a:t>t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30" dirty="0">
                <a:latin typeface="Times New Roman"/>
                <a:cs typeface="Times New Roman"/>
              </a:rPr>
              <a:t>m</a:t>
            </a:r>
            <a:r>
              <a:rPr sz="2000" spc="45" dirty="0">
                <a:latin typeface="Times New Roman"/>
                <a:cs typeface="Times New Roman"/>
              </a:rPr>
              <a:t>a</a:t>
            </a:r>
            <a:r>
              <a:rPr sz="2000" spc="100" dirty="0">
                <a:latin typeface="Times New Roman"/>
                <a:cs typeface="Times New Roman"/>
              </a:rPr>
              <a:t>n</a:t>
            </a:r>
            <a:r>
              <a:rPr sz="2000" spc="45" dirty="0">
                <a:latin typeface="Times New Roman"/>
                <a:cs typeface="Times New Roman"/>
              </a:rPr>
              <a:t>a</a:t>
            </a:r>
            <a:r>
              <a:rPr sz="2000" spc="-70" dirty="0">
                <a:latin typeface="Times New Roman"/>
                <a:cs typeface="Times New Roman"/>
              </a:rPr>
              <a:t>g</a:t>
            </a:r>
            <a:r>
              <a:rPr sz="2000" spc="10" dirty="0">
                <a:latin typeface="Times New Roman"/>
                <a:cs typeface="Times New Roman"/>
              </a:rPr>
              <a:t>e</a:t>
            </a:r>
            <a:r>
              <a:rPr sz="2000" spc="30" dirty="0">
                <a:latin typeface="Times New Roman"/>
                <a:cs typeface="Times New Roman"/>
              </a:rPr>
              <a:t>m</a:t>
            </a:r>
            <a:r>
              <a:rPr sz="2000" spc="10" dirty="0">
                <a:latin typeface="Times New Roman"/>
                <a:cs typeface="Times New Roman"/>
              </a:rPr>
              <a:t>e</a:t>
            </a:r>
            <a:r>
              <a:rPr sz="2000" spc="100" dirty="0">
                <a:latin typeface="Times New Roman"/>
                <a:cs typeface="Times New Roman"/>
              </a:rPr>
              <a:t>n</a:t>
            </a:r>
            <a:r>
              <a:rPr sz="2000" spc="75" dirty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275"/>
              </a:spcBef>
            </a:pPr>
            <a:r>
              <a:rPr sz="1900" spc="-210" dirty="0">
                <a:latin typeface="Times New Roman"/>
                <a:cs typeface="Times New Roman"/>
              </a:rPr>
              <a:t>+</a:t>
            </a:r>
            <a:r>
              <a:rPr sz="1900" spc="-10" dirty="0">
                <a:latin typeface="Times New Roman"/>
                <a:cs typeface="Times New Roman"/>
              </a:rPr>
              <a:t>9</a:t>
            </a:r>
            <a:r>
              <a:rPr sz="1900" spc="-180" dirty="0">
                <a:latin typeface="Times New Roman"/>
                <a:cs typeface="Times New Roman"/>
              </a:rPr>
              <a:t>1</a:t>
            </a:r>
            <a:r>
              <a:rPr sz="1900" spc="-114" dirty="0">
                <a:latin typeface="Times New Roman"/>
                <a:cs typeface="Times New Roman"/>
              </a:rPr>
              <a:t> </a:t>
            </a:r>
            <a:r>
              <a:rPr sz="1900" spc="-10" dirty="0">
                <a:latin typeface="Times New Roman"/>
                <a:cs typeface="Times New Roman"/>
              </a:rPr>
              <a:t>99</a:t>
            </a:r>
            <a:r>
              <a:rPr sz="1900" spc="-90" dirty="0">
                <a:latin typeface="Times New Roman"/>
                <a:cs typeface="Times New Roman"/>
              </a:rPr>
              <a:t>2</a:t>
            </a:r>
            <a:r>
              <a:rPr sz="1900" cap="small" spc="-75" dirty="0">
                <a:latin typeface="Times New Roman"/>
                <a:cs typeface="Times New Roman"/>
              </a:rPr>
              <a:t>5</a:t>
            </a:r>
            <a:r>
              <a:rPr sz="1900" cap="small" spc="-70" dirty="0">
                <a:latin typeface="Times New Roman"/>
                <a:cs typeface="Times New Roman"/>
              </a:rPr>
              <a:t>5</a:t>
            </a:r>
            <a:r>
              <a:rPr sz="1900" spc="-114" dirty="0">
                <a:latin typeface="Times New Roman"/>
                <a:cs typeface="Times New Roman"/>
              </a:rPr>
              <a:t> </a:t>
            </a:r>
            <a:r>
              <a:rPr sz="1900" cap="small" spc="-75" dirty="0">
                <a:latin typeface="Times New Roman"/>
                <a:cs typeface="Times New Roman"/>
              </a:rPr>
              <a:t>5</a:t>
            </a:r>
            <a:r>
              <a:rPr sz="1900" spc="-35" dirty="0">
                <a:latin typeface="Times New Roman"/>
                <a:cs typeface="Times New Roman"/>
              </a:rPr>
              <a:t>3</a:t>
            </a:r>
            <a:r>
              <a:rPr sz="1900" spc="-10" dirty="0">
                <a:latin typeface="Times New Roman"/>
                <a:cs typeface="Times New Roman"/>
              </a:rPr>
              <a:t>99</a:t>
            </a:r>
            <a:r>
              <a:rPr sz="1900" spc="-180" dirty="0">
                <a:latin typeface="Times New Roman"/>
                <a:cs typeface="Times New Roman"/>
              </a:rPr>
              <a:t>1</a:t>
            </a:r>
            <a:endParaRPr sz="1900">
              <a:latin typeface="Times New Roman"/>
              <a:cs typeface="Times New Roman"/>
            </a:endParaRPr>
          </a:p>
          <a:p>
            <a:pPr marL="36830">
              <a:lnSpc>
                <a:spcPct val="100000"/>
              </a:lnSpc>
              <a:spcBef>
                <a:spcPts val="45"/>
              </a:spcBef>
            </a:pPr>
            <a:r>
              <a:rPr sz="1900" spc="15" dirty="0">
                <a:latin typeface="Times New Roman"/>
                <a:cs typeface="Times New Roman"/>
                <a:hlinkClick r:id="rId2"/>
              </a:rPr>
              <a:t>rachna.somaya@utu.ac.in</a:t>
            </a:r>
            <a:endParaRPr sz="19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1051" y="2281403"/>
            <a:ext cx="2416810" cy="13620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065" marR="5080" indent="-20320" algn="ctr">
              <a:lnSpc>
                <a:spcPct val="101200"/>
              </a:lnSpc>
              <a:spcBef>
                <a:spcPts val="55"/>
              </a:spcBef>
            </a:pPr>
            <a:r>
              <a:rPr sz="2900" spc="345" dirty="0">
                <a:latin typeface="Microsoft Sans Serif"/>
                <a:cs typeface="Microsoft Sans Serif"/>
              </a:rPr>
              <a:t>Department </a:t>
            </a:r>
            <a:r>
              <a:rPr sz="2900" spc="-760" dirty="0">
                <a:latin typeface="Microsoft Sans Serif"/>
                <a:cs typeface="Microsoft Sans Serif"/>
              </a:rPr>
              <a:t> </a:t>
            </a:r>
            <a:r>
              <a:rPr sz="2900" spc="315" dirty="0">
                <a:latin typeface="Microsoft Sans Serif"/>
                <a:cs typeface="Microsoft Sans Serif"/>
              </a:rPr>
              <a:t>of </a:t>
            </a:r>
            <a:r>
              <a:rPr sz="2900" spc="320" dirty="0">
                <a:latin typeface="Microsoft Sans Serif"/>
                <a:cs typeface="Microsoft Sans Serif"/>
              </a:rPr>
              <a:t> </a:t>
            </a:r>
            <a:r>
              <a:rPr sz="2900" spc="340" dirty="0">
                <a:latin typeface="Microsoft Sans Serif"/>
                <a:cs typeface="Microsoft Sans Serif"/>
              </a:rPr>
              <a:t>Humanities</a:t>
            </a:r>
            <a:endParaRPr sz="29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31306" y="2552449"/>
            <a:ext cx="3635375" cy="6100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70355">
              <a:lnSpc>
                <a:spcPct val="100000"/>
              </a:lnSpc>
              <a:spcBef>
                <a:spcPts val="95"/>
              </a:spcBef>
            </a:pPr>
            <a:r>
              <a:rPr sz="2000" b="1" spc="204" dirty="0">
                <a:latin typeface="Microsoft Sans Serif"/>
                <a:cs typeface="Microsoft Sans Serif"/>
              </a:rPr>
              <a:t>Eligibility</a:t>
            </a:r>
            <a:endParaRPr lang="en-IN" sz="2000" b="1" dirty="0">
              <a:latin typeface="Microsoft Sans Serif"/>
              <a:cs typeface="Microsoft Sans Serif"/>
            </a:endParaRPr>
          </a:p>
          <a:p>
            <a:pPr marL="1570355">
              <a:lnSpc>
                <a:spcPct val="100000"/>
              </a:lnSpc>
              <a:spcBef>
                <a:spcPts val="95"/>
              </a:spcBef>
            </a:pPr>
            <a:r>
              <a:rPr sz="1800" spc="-25" dirty="0">
                <a:latin typeface="Roboto"/>
                <a:cs typeface="Roboto"/>
              </a:rPr>
              <a:t>Any </a:t>
            </a:r>
            <a:r>
              <a:rPr sz="1800" spc="-20" dirty="0">
                <a:latin typeface="Roboto"/>
                <a:cs typeface="Roboto"/>
              </a:rPr>
              <a:t>Graduates, </a:t>
            </a:r>
            <a:r>
              <a:rPr sz="1800" spc="-434" dirty="0">
                <a:latin typeface="Roboto"/>
                <a:cs typeface="Roboto"/>
              </a:rPr>
              <a:t> </a:t>
            </a:r>
            <a:r>
              <a:rPr sz="1800" spc="-20" dirty="0">
                <a:latin typeface="Roboto"/>
                <a:cs typeface="Roboto"/>
              </a:rPr>
              <a:t>Postgraduates, </a:t>
            </a:r>
            <a:r>
              <a:rPr sz="1800" spc="-15" dirty="0">
                <a:latin typeface="Roboto"/>
                <a:cs typeface="Roboto"/>
              </a:rPr>
              <a:t> </a:t>
            </a:r>
            <a:r>
              <a:rPr sz="1800" spc="-30" dirty="0">
                <a:latin typeface="Roboto"/>
                <a:cs typeface="Roboto"/>
              </a:rPr>
              <a:t>Ph.D</a:t>
            </a:r>
            <a:r>
              <a:rPr sz="1800" spc="-15" dirty="0">
                <a:latin typeface="Roboto"/>
                <a:cs typeface="Roboto"/>
              </a:rPr>
              <a:t> </a:t>
            </a:r>
            <a:r>
              <a:rPr sz="1800" spc="-25" dirty="0">
                <a:latin typeface="Roboto"/>
                <a:cs typeface="Roboto"/>
              </a:rPr>
              <a:t>Scholar</a:t>
            </a:r>
            <a:endParaRPr sz="18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950" dirty="0">
              <a:latin typeface="Roboto"/>
              <a:cs typeface="Roboto"/>
            </a:endParaRPr>
          </a:p>
          <a:p>
            <a:pPr marR="885825" algn="r">
              <a:lnSpc>
                <a:spcPct val="100000"/>
              </a:lnSpc>
            </a:pPr>
            <a:r>
              <a:rPr sz="2000" b="1" spc="210" dirty="0">
                <a:latin typeface="Microsoft Sans Serif"/>
                <a:cs typeface="Microsoft Sans Serif"/>
              </a:rPr>
              <a:t>Time:</a:t>
            </a:r>
            <a:endParaRPr sz="2000" b="1" dirty="0">
              <a:latin typeface="Microsoft Sans Serif"/>
              <a:cs typeface="Microsoft Sans Serif"/>
            </a:endParaRPr>
          </a:p>
          <a:p>
            <a:pPr marL="12700" marR="192405" indent="95885">
              <a:lnSpc>
                <a:spcPct val="100600"/>
              </a:lnSpc>
              <a:spcBef>
                <a:spcPts val="204"/>
              </a:spcBef>
            </a:pPr>
            <a:r>
              <a:rPr sz="1800" spc="-10" dirty="0">
                <a:latin typeface="Roboto"/>
                <a:cs typeface="Roboto"/>
              </a:rPr>
              <a:t>24 </a:t>
            </a:r>
            <a:r>
              <a:rPr sz="1800" spc="-25" dirty="0">
                <a:latin typeface="Roboto"/>
                <a:cs typeface="Roboto"/>
              </a:rPr>
              <a:t>hours with </a:t>
            </a:r>
            <a:r>
              <a:rPr sz="1800" spc="-15" dirty="0">
                <a:latin typeface="Roboto"/>
                <a:cs typeface="Roboto"/>
              </a:rPr>
              <a:t>lectures </a:t>
            </a:r>
            <a:r>
              <a:rPr sz="1800" spc="10" dirty="0">
                <a:latin typeface="Roboto"/>
                <a:cs typeface="Roboto"/>
              </a:rPr>
              <a:t>of </a:t>
            </a:r>
            <a:r>
              <a:rPr sz="1800" spc="-5" dirty="0">
                <a:latin typeface="Roboto"/>
                <a:cs typeface="Roboto"/>
              </a:rPr>
              <a:t>3 </a:t>
            </a:r>
            <a:r>
              <a:rPr sz="1800" spc="-25" dirty="0">
                <a:latin typeface="Roboto"/>
                <a:cs typeface="Roboto"/>
              </a:rPr>
              <a:t>hours </a:t>
            </a:r>
            <a:r>
              <a:rPr sz="1800" spc="-434" dirty="0">
                <a:latin typeface="Roboto"/>
                <a:cs typeface="Roboto"/>
              </a:rPr>
              <a:t> </a:t>
            </a:r>
            <a:r>
              <a:rPr sz="1800" spc="-25" dirty="0">
                <a:latin typeface="Roboto"/>
                <a:cs typeface="Roboto"/>
              </a:rPr>
              <a:t>every</a:t>
            </a:r>
            <a:r>
              <a:rPr sz="1800" spc="-10" dirty="0">
                <a:latin typeface="Roboto"/>
                <a:cs typeface="Roboto"/>
              </a:rPr>
              <a:t> </a:t>
            </a:r>
            <a:r>
              <a:rPr sz="1800" spc="-35" dirty="0">
                <a:latin typeface="Roboto"/>
                <a:cs typeface="Roboto"/>
              </a:rPr>
              <a:t>Sunday</a:t>
            </a:r>
            <a:r>
              <a:rPr sz="1800" spc="-10" dirty="0">
                <a:latin typeface="Roboto"/>
                <a:cs typeface="Roboto"/>
              </a:rPr>
              <a:t> </a:t>
            </a:r>
            <a:r>
              <a:rPr sz="1800" spc="-15" dirty="0">
                <a:latin typeface="Roboto"/>
                <a:cs typeface="Roboto"/>
              </a:rPr>
              <a:t>2:30</a:t>
            </a:r>
            <a:r>
              <a:rPr sz="1800" spc="-10" dirty="0">
                <a:latin typeface="Roboto"/>
                <a:cs typeface="Roboto"/>
              </a:rPr>
              <a:t> pm </a:t>
            </a:r>
            <a:r>
              <a:rPr sz="1800" spc="-15" dirty="0">
                <a:latin typeface="Roboto"/>
                <a:cs typeface="Roboto"/>
              </a:rPr>
              <a:t>to</a:t>
            </a:r>
            <a:r>
              <a:rPr sz="1800" spc="-10" dirty="0">
                <a:latin typeface="Roboto"/>
                <a:cs typeface="Roboto"/>
              </a:rPr>
              <a:t> </a:t>
            </a:r>
            <a:r>
              <a:rPr sz="1800" spc="-15" dirty="0">
                <a:latin typeface="Roboto"/>
                <a:cs typeface="Roboto"/>
              </a:rPr>
              <a:t>5:30</a:t>
            </a:r>
            <a:r>
              <a:rPr sz="1800" spc="-10" dirty="0">
                <a:latin typeface="Roboto"/>
                <a:cs typeface="Roboto"/>
              </a:rPr>
              <a:t> pm</a:t>
            </a:r>
            <a:endParaRPr sz="18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Roboto"/>
              <a:cs typeface="Roboto"/>
            </a:endParaRPr>
          </a:p>
          <a:p>
            <a:pPr marR="876935" algn="r">
              <a:lnSpc>
                <a:spcPct val="100000"/>
              </a:lnSpc>
              <a:spcBef>
                <a:spcPts val="5"/>
              </a:spcBef>
            </a:pPr>
            <a:r>
              <a:rPr lang="en-IN" sz="2000" b="1" spc="195" dirty="0">
                <a:latin typeface="Microsoft Sans Serif"/>
                <a:cs typeface="Microsoft Sans Serif"/>
              </a:rPr>
              <a:t>    </a:t>
            </a:r>
            <a:r>
              <a:rPr sz="2000" b="1" spc="195" dirty="0">
                <a:latin typeface="Microsoft Sans Serif"/>
                <a:cs typeface="Microsoft Sans Serif"/>
              </a:rPr>
              <a:t>Course</a:t>
            </a:r>
            <a:r>
              <a:rPr sz="2000" b="1" spc="90" dirty="0">
                <a:latin typeface="Microsoft Sans Serif"/>
                <a:cs typeface="Microsoft Sans Serif"/>
              </a:rPr>
              <a:t> </a:t>
            </a:r>
            <a:r>
              <a:rPr sz="2000" b="1" spc="160" dirty="0">
                <a:latin typeface="Microsoft Sans Serif"/>
                <a:cs typeface="Microsoft Sans Serif"/>
              </a:rPr>
              <a:t>Fee:</a:t>
            </a:r>
            <a:endParaRPr sz="2000" b="1" dirty="0">
              <a:latin typeface="Microsoft Sans Serif"/>
              <a:cs typeface="Microsoft Sans Serif"/>
            </a:endParaRPr>
          </a:p>
          <a:p>
            <a:pPr marL="1847214">
              <a:lnSpc>
                <a:spcPct val="100000"/>
              </a:lnSpc>
              <a:spcBef>
                <a:spcPts val="1040"/>
              </a:spcBef>
            </a:pPr>
            <a:r>
              <a:rPr sz="1800" spc="-65" dirty="0">
                <a:latin typeface="Roboto"/>
                <a:cs typeface="Roboto"/>
              </a:rPr>
              <a:t>1000/-</a:t>
            </a:r>
            <a:r>
              <a:rPr sz="1800" spc="-35" dirty="0">
                <a:latin typeface="Roboto"/>
                <a:cs typeface="Roboto"/>
              </a:rPr>
              <a:t> </a:t>
            </a:r>
            <a:r>
              <a:rPr sz="1800" spc="-20" dirty="0">
                <a:latin typeface="Roboto"/>
                <a:cs typeface="Roboto"/>
              </a:rPr>
              <a:t>INR</a:t>
            </a:r>
            <a:endParaRPr sz="1800" dirty="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 dirty="0">
              <a:latin typeface="Roboto"/>
              <a:cs typeface="Roboto"/>
            </a:endParaRPr>
          </a:p>
          <a:p>
            <a:pPr marL="770255">
              <a:lnSpc>
                <a:spcPct val="100000"/>
              </a:lnSpc>
            </a:pPr>
            <a:r>
              <a:rPr sz="1800" b="1" spc="-5" dirty="0">
                <a:latin typeface="Roboto"/>
                <a:cs typeface="Roboto"/>
              </a:rPr>
              <a:t>Registration</a:t>
            </a:r>
            <a:r>
              <a:rPr sz="1800" b="1" spc="-85" dirty="0">
                <a:latin typeface="Roboto"/>
                <a:cs typeface="Roboto"/>
              </a:rPr>
              <a:t> </a:t>
            </a:r>
            <a:r>
              <a:rPr sz="1800" b="1" spc="-5" dirty="0">
                <a:latin typeface="Roboto"/>
                <a:cs typeface="Roboto"/>
              </a:rPr>
              <a:t>Deadline:</a:t>
            </a:r>
            <a:endParaRPr sz="1800" dirty="0">
              <a:latin typeface="Roboto"/>
              <a:cs typeface="Roboto"/>
            </a:endParaRPr>
          </a:p>
          <a:p>
            <a:pPr marR="624205" algn="r">
              <a:lnSpc>
                <a:spcPts val="2400"/>
              </a:lnSpc>
              <a:spcBef>
                <a:spcPts val="610"/>
              </a:spcBef>
            </a:pPr>
            <a:r>
              <a:rPr sz="2000" spc="190" dirty="0">
                <a:latin typeface="Microsoft Sans Serif"/>
                <a:cs typeface="Microsoft Sans Serif"/>
              </a:rPr>
              <a:t>31.10.2022</a:t>
            </a:r>
            <a:endParaRPr sz="2000" dirty="0">
              <a:latin typeface="Microsoft Sans Serif"/>
              <a:cs typeface="Microsoft Sans Serif"/>
            </a:endParaRPr>
          </a:p>
          <a:p>
            <a:pPr marR="624205" algn="r">
              <a:lnSpc>
                <a:spcPts val="2400"/>
              </a:lnSpc>
            </a:pPr>
            <a:r>
              <a:rPr sz="2000" spc="215" dirty="0">
                <a:latin typeface="Microsoft Sans Serif"/>
                <a:cs typeface="Microsoft Sans Serif"/>
              </a:rPr>
              <a:t>Monday</a:t>
            </a:r>
            <a:endParaRPr sz="20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 dirty="0">
              <a:latin typeface="Microsoft Sans Serif"/>
              <a:cs typeface="Microsoft Sans Serif"/>
            </a:endParaRPr>
          </a:p>
          <a:p>
            <a:pPr marR="43180" algn="r">
              <a:lnSpc>
                <a:spcPts val="2400"/>
              </a:lnSpc>
            </a:pPr>
            <a:r>
              <a:rPr sz="2000" b="1" spc="250" dirty="0">
                <a:latin typeface="Microsoft Sans Serif"/>
                <a:cs typeface="Microsoft Sans Serif"/>
              </a:rPr>
              <a:t>Commencement</a:t>
            </a:r>
            <a:r>
              <a:rPr sz="2000" b="1" spc="105" dirty="0">
                <a:latin typeface="Microsoft Sans Serif"/>
                <a:cs typeface="Microsoft Sans Serif"/>
              </a:rPr>
              <a:t> </a:t>
            </a:r>
            <a:r>
              <a:rPr sz="2000" b="1" spc="190" dirty="0">
                <a:latin typeface="Microsoft Sans Serif"/>
                <a:cs typeface="Microsoft Sans Serif"/>
              </a:rPr>
              <a:t>Date:</a:t>
            </a:r>
            <a:endParaRPr sz="2000" b="1" dirty="0">
              <a:latin typeface="Microsoft Sans Serif"/>
              <a:cs typeface="Microsoft Sans Serif"/>
            </a:endParaRPr>
          </a:p>
          <a:p>
            <a:pPr marR="89535" algn="r">
              <a:lnSpc>
                <a:spcPts val="2400"/>
              </a:lnSpc>
            </a:pPr>
            <a:r>
              <a:rPr sz="2000" spc="190" smtClean="0">
                <a:latin typeface="Microsoft Sans Serif"/>
                <a:cs typeface="Microsoft Sans Serif"/>
              </a:rPr>
              <a:t>0</a:t>
            </a:r>
            <a:r>
              <a:rPr lang="en-IN" sz="2000" spc="190" dirty="0" smtClean="0">
                <a:latin typeface="Microsoft Sans Serif"/>
                <a:cs typeface="Microsoft Sans Serif"/>
              </a:rPr>
              <a:t>6</a:t>
            </a:r>
            <a:r>
              <a:rPr sz="2000" spc="190" smtClean="0">
                <a:latin typeface="Microsoft Sans Serif"/>
                <a:cs typeface="Microsoft Sans Serif"/>
              </a:rPr>
              <a:t>.11.2022</a:t>
            </a:r>
            <a:endParaRPr sz="2000" smtClean="0">
              <a:latin typeface="Microsoft Sans Serif"/>
              <a:cs typeface="Microsoft Sans Serif"/>
            </a:endParaRPr>
          </a:p>
          <a:p>
            <a:pPr marR="5080" algn="r">
              <a:lnSpc>
                <a:spcPts val="2400"/>
              </a:lnSpc>
            </a:pPr>
            <a:r>
              <a:rPr lang="en-IN" sz="2000" spc="215" dirty="0" smtClean="0">
                <a:latin typeface="Microsoft Sans Serif"/>
                <a:cs typeface="Microsoft Sans Serif"/>
              </a:rPr>
              <a:t>Sunday</a:t>
            </a:r>
            <a:endParaRPr sz="20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156</Words>
  <Application>Microsoft Office PowerPoint</Application>
  <PresentationFormat>Custom</PresentationFormat>
  <Paragraphs>45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Online Certificate Course  of Soft skills</vt:lpstr>
      <vt:lpstr>  REGISTRATION LINK http://utu.ac.in/DOH/Conference.html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&amp; Yellow Modern University Promotion Flyers</dc:title>
  <dc:creator>Dhriti Rana</dc:creator>
  <cp:keywords>DAFLtUPMs_s,BAFJkw_4Jlk</cp:keywords>
  <cp:lastModifiedBy>Jasmin</cp:lastModifiedBy>
  <cp:revision>9</cp:revision>
  <dcterms:created xsi:type="dcterms:W3CDTF">2022-10-12T09:34:54Z</dcterms:created>
  <dcterms:modified xsi:type="dcterms:W3CDTF">2022-10-14T05:28:11Z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Canva</vt:lpwstr>
  </property>
  <property fmtid="{D5CDD505-2E9C-101B-9397-08002B2CF9AE}" pid="4" name="LastSaved">
    <vt:filetime>2022-10-12T00:00:00Z</vt:filetime>
  </property>
</Properties>
</file>